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27"/>
  </p:notesMasterIdLst>
  <p:sldIdLst>
    <p:sldId id="256" r:id="rId5"/>
    <p:sldId id="257" r:id="rId6"/>
    <p:sldId id="264" r:id="rId7"/>
    <p:sldId id="266" r:id="rId8"/>
    <p:sldId id="275" r:id="rId9"/>
    <p:sldId id="277" r:id="rId10"/>
    <p:sldId id="261" r:id="rId11"/>
    <p:sldId id="260" r:id="rId12"/>
    <p:sldId id="265" r:id="rId13"/>
    <p:sldId id="267" r:id="rId14"/>
    <p:sldId id="268" r:id="rId15"/>
    <p:sldId id="270" r:id="rId16"/>
    <p:sldId id="272" r:id="rId17"/>
    <p:sldId id="273" r:id="rId18"/>
    <p:sldId id="269" r:id="rId19"/>
    <p:sldId id="276" r:id="rId20"/>
    <p:sldId id="271" r:id="rId21"/>
    <p:sldId id="258" r:id="rId22"/>
    <p:sldId id="279" r:id="rId23"/>
    <p:sldId id="281" r:id="rId24"/>
    <p:sldId id="274" r:id="rId25"/>
    <p:sldId id="25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7A4C7A-D4E1-43BB-97C9-C39F565631AE}" v="1287" dt="2022-06-08T19:37:30.724"/>
    <p1510:client id="{20E33F01-CDD8-4B23-9B35-71889D96C652}" v="14" dt="2022-06-15T01:30:45.701"/>
    <p1510:client id="{33C951D0-1256-4929-8BC0-4D9D23D38A53}" v="79" dt="2022-06-09T00:49:25.219"/>
    <p1510:client id="{40DC685E-DA88-4D18-9D5D-18BFCEDA169F}" v="980" dt="2022-06-09T04:53:47.187"/>
    <p1510:client id="{4FA89E36-EE76-48BE-AA1B-E6E7C3154DE2}" v="909" dt="2022-06-09T01:54:50.577"/>
    <p1510:client id="{6708D6D9-D1A3-4D7A-9369-3C1AFFC7B787}" v="454" dt="2022-06-09T11:04:53.281"/>
    <p1510:client id="{892517E6-1A7A-4616-BB3E-8384891913D6}" v="11" dt="2022-06-08T23:39:58.579"/>
    <p1510:client id="{8CB9CD97-B701-4961-8EBF-A1A24955FC40}" v="148" dt="2022-06-07T01:37:36.049"/>
    <p1510:client id="{92364C0E-F6A6-4043-BCFB-4BDF2A2E1EBF}" v="4" dt="2022-06-15T01:11:31.884"/>
    <p1510:client id="{9967078D-3D84-4175-9DAF-983337777381}" v="16" dt="2022-06-09T03:57:48.175"/>
    <p1510:client id="{C29E71E8-C0F3-410D-9EF7-1B81ED64A3D7}" v="701" dt="2022-06-09T12:34:45.447"/>
    <p1510:client id="{C98E5329-20A3-4830-BF9E-B0B9C0A6ED6F}" v="182" dt="2022-06-09T02:16:40.217"/>
    <p1510:client id="{CF3EE2C2-1F55-4CE4-833F-69D91D0F4234}" v="184" dt="2022-06-09T02:52:58.737"/>
    <p1510:client id="{DF6F1720-9F3B-4F34-8D31-5D88384FB2CA}" v="4" dt="2022-06-09T03:38:19.843"/>
    <p1510:client id="{E38D6F68-FA49-4820-AB25-4898262A6DA1}" v="12" dt="2022-06-09T04:00:53.995"/>
    <p1510:client id="{EBC60446-4115-4576-9169-5DFB261E1BC2}" v="1424" dt="2022-06-09T04:22:58.985"/>
    <p1510:client id="{F260A97F-7192-4550-BA2A-69D7D04718CB}" v="547" dt="2022-06-09T10:50:39.7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Caine Wilson" userId="S::ccw3@clemson.edu::feddb7c3-83d0-4448-85c1-0e67cd4f2c72" providerId="AD" clId="Web-{C29E71E8-C0F3-410D-9EF7-1B81ED64A3D7}"/>
    <pc:docChg chg="modSld sldOrd">
      <pc:chgData name="Christopher Caine Wilson" userId="S::ccw3@clemson.edu::feddb7c3-83d0-4448-85c1-0e67cd4f2c72" providerId="AD" clId="Web-{C29E71E8-C0F3-410D-9EF7-1B81ED64A3D7}" dt="2022-06-09T12:34:45.447" v="571" actId="20577"/>
      <pc:docMkLst>
        <pc:docMk/>
      </pc:docMkLst>
      <pc:sldChg chg="modSp">
        <pc:chgData name="Christopher Caine Wilson" userId="S::ccw3@clemson.edu::feddb7c3-83d0-4448-85c1-0e67cd4f2c72" providerId="AD" clId="Web-{C29E71E8-C0F3-410D-9EF7-1B81ED64A3D7}" dt="2022-06-09T11:45:20.008" v="58" actId="20577"/>
        <pc:sldMkLst>
          <pc:docMk/>
          <pc:sldMk cId="3859831301" sldId="261"/>
        </pc:sldMkLst>
        <pc:spChg chg="mod">
          <ac:chgData name="Christopher Caine Wilson" userId="S::ccw3@clemson.edu::feddb7c3-83d0-4448-85c1-0e67cd4f2c72" providerId="AD" clId="Web-{C29E71E8-C0F3-410D-9EF7-1B81ED64A3D7}" dt="2022-06-09T11:45:20.008" v="58" actId="20577"/>
          <ac:spMkLst>
            <pc:docMk/>
            <pc:sldMk cId="3859831301" sldId="261"/>
            <ac:spMk id="21" creationId="{5608E9AF-A09D-134B-EE75-ED54CAF8E73A}"/>
          </ac:spMkLst>
        </pc:spChg>
      </pc:sldChg>
      <pc:sldChg chg="modSp">
        <pc:chgData name="Christopher Caine Wilson" userId="S::ccw3@clemson.edu::feddb7c3-83d0-4448-85c1-0e67cd4f2c72" providerId="AD" clId="Web-{C29E71E8-C0F3-410D-9EF7-1B81ED64A3D7}" dt="2022-06-09T11:46:18.527" v="69" actId="20577"/>
        <pc:sldMkLst>
          <pc:docMk/>
          <pc:sldMk cId="1262923204" sldId="265"/>
        </pc:sldMkLst>
        <pc:spChg chg="mod">
          <ac:chgData name="Christopher Caine Wilson" userId="S::ccw3@clemson.edu::feddb7c3-83d0-4448-85c1-0e67cd4f2c72" providerId="AD" clId="Web-{C29E71E8-C0F3-410D-9EF7-1B81ED64A3D7}" dt="2022-06-09T11:46:18.527" v="69" actId="20577"/>
          <ac:spMkLst>
            <pc:docMk/>
            <pc:sldMk cId="1262923204" sldId="265"/>
            <ac:spMk id="3" creationId="{7B40C2F8-0773-0D80-5994-517E8204D410}"/>
          </ac:spMkLst>
        </pc:spChg>
      </pc:sldChg>
      <pc:sldChg chg="modSp">
        <pc:chgData name="Christopher Caine Wilson" userId="S::ccw3@clemson.edu::feddb7c3-83d0-4448-85c1-0e67cd4f2c72" providerId="AD" clId="Web-{C29E71E8-C0F3-410D-9EF7-1B81ED64A3D7}" dt="2022-06-09T11:50:10.386" v="199" actId="20577"/>
        <pc:sldMkLst>
          <pc:docMk/>
          <pc:sldMk cId="651052669" sldId="269"/>
        </pc:sldMkLst>
        <pc:spChg chg="mod">
          <ac:chgData name="Christopher Caine Wilson" userId="S::ccw3@clemson.edu::feddb7c3-83d0-4448-85c1-0e67cd4f2c72" providerId="AD" clId="Web-{C29E71E8-C0F3-410D-9EF7-1B81ED64A3D7}" dt="2022-06-09T11:50:10.386" v="199" actId="20577"/>
          <ac:spMkLst>
            <pc:docMk/>
            <pc:sldMk cId="651052669" sldId="269"/>
            <ac:spMk id="10" creationId="{B4C1A749-FA49-7584-C0DC-EEBC6888EBD5}"/>
          </ac:spMkLst>
        </pc:spChg>
      </pc:sldChg>
      <pc:sldChg chg="modSp">
        <pc:chgData name="Christopher Caine Wilson" userId="S::ccw3@clemson.edu::feddb7c3-83d0-4448-85c1-0e67cd4f2c72" providerId="AD" clId="Web-{C29E71E8-C0F3-410D-9EF7-1B81ED64A3D7}" dt="2022-06-09T11:47:02.717" v="76" actId="20577"/>
        <pc:sldMkLst>
          <pc:docMk/>
          <pc:sldMk cId="2935769432" sldId="270"/>
        </pc:sldMkLst>
        <pc:spChg chg="mod">
          <ac:chgData name="Christopher Caine Wilson" userId="S::ccw3@clemson.edu::feddb7c3-83d0-4448-85c1-0e67cd4f2c72" providerId="AD" clId="Web-{C29E71E8-C0F3-410D-9EF7-1B81ED64A3D7}" dt="2022-06-09T11:47:02.717" v="76" actId="20577"/>
          <ac:spMkLst>
            <pc:docMk/>
            <pc:sldMk cId="2935769432" sldId="270"/>
            <ac:spMk id="3" creationId="{A55045E0-F306-A3BD-7CB3-A3CAEC76CFB3}"/>
          </ac:spMkLst>
        </pc:spChg>
      </pc:sldChg>
      <pc:sldChg chg="modSp">
        <pc:chgData name="Christopher Caine Wilson" userId="S::ccw3@clemson.edu::feddb7c3-83d0-4448-85c1-0e67cd4f2c72" providerId="AD" clId="Web-{C29E71E8-C0F3-410D-9EF7-1B81ED64A3D7}" dt="2022-06-09T12:22:05.195" v="531" actId="20577"/>
        <pc:sldMkLst>
          <pc:docMk/>
          <pc:sldMk cId="4253797162" sldId="272"/>
        </pc:sldMkLst>
        <pc:spChg chg="mod">
          <ac:chgData name="Christopher Caine Wilson" userId="S::ccw3@clemson.edu::feddb7c3-83d0-4448-85c1-0e67cd4f2c72" providerId="AD" clId="Web-{C29E71E8-C0F3-410D-9EF7-1B81ED64A3D7}" dt="2022-06-09T12:22:05.195" v="531" actId="20577"/>
          <ac:spMkLst>
            <pc:docMk/>
            <pc:sldMk cId="4253797162" sldId="272"/>
            <ac:spMk id="3" creationId="{346BE8E2-4441-B123-2200-F646829C2F8F}"/>
          </ac:spMkLst>
        </pc:spChg>
      </pc:sldChg>
      <pc:sldChg chg="addSp modSp ord">
        <pc:chgData name="Christopher Caine Wilson" userId="S::ccw3@clemson.edu::feddb7c3-83d0-4448-85c1-0e67cd4f2c72" providerId="AD" clId="Web-{C29E71E8-C0F3-410D-9EF7-1B81ED64A3D7}" dt="2022-06-09T12:23:19.950" v="549" actId="20577"/>
        <pc:sldMkLst>
          <pc:docMk/>
          <pc:sldMk cId="3692878260" sldId="274"/>
        </pc:sldMkLst>
        <pc:spChg chg="add mod">
          <ac:chgData name="Christopher Caine Wilson" userId="S::ccw3@clemson.edu::feddb7c3-83d0-4448-85c1-0e67cd4f2c72" providerId="AD" clId="Web-{C29E71E8-C0F3-410D-9EF7-1B81ED64A3D7}" dt="2022-06-09T12:23:19.950" v="549" actId="20577"/>
          <ac:spMkLst>
            <pc:docMk/>
            <pc:sldMk cId="3692878260" sldId="274"/>
            <ac:spMk id="3" creationId="{6F7C8DC3-6CCB-C828-A60A-718B80227C57}"/>
          </ac:spMkLst>
        </pc:spChg>
        <pc:spChg chg="add mod">
          <ac:chgData name="Christopher Caine Wilson" userId="S::ccw3@clemson.edu::feddb7c3-83d0-4448-85c1-0e67cd4f2c72" providerId="AD" clId="Web-{C29E71E8-C0F3-410D-9EF7-1B81ED64A3D7}" dt="2022-06-09T12:15:13.700" v="456" actId="20577"/>
          <ac:spMkLst>
            <pc:docMk/>
            <pc:sldMk cId="3692878260" sldId="274"/>
            <ac:spMk id="4" creationId="{C43F45E4-A940-4587-540F-15C5BA52790C}"/>
          </ac:spMkLst>
        </pc:spChg>
        <pc:spChg chg="add mod">
          <ac:chgData name="Christopher Caine Wilson" userId="S::ccw3@clemson.edu::feddb7c3-83d0-4448-85c1-0e67cd4f2c72" providerId="AD" clId="Web-{C29E71E8-C0F3-410D-9EF7-1B81ED64A3D7}" dt="2022-06-09T12:15:08.153" v="453" actId="20577"/>
          <ac:spMkLst>
            <pc:docMk/>
            <pc:sldMk cId="3692878260" sldId="274"/>
            <ac:spMk id="5" creationId="{55ABB38D-972A-BF46-8DC8-DD423B065478}"/>
          </ac:spMkLst>
        </pc:spChg>
        <pc:spChg chg="add mod">
          <ac:chgData name="Christopher Caine Wilson" userId="S::ccw3@clemson.edu::feddb7c3-83d0-4448-85c1-0e67cd4f2c72" providerId="AD" clId="Web-{C29E71E8-C0F3-410D-9EF7-1B81ED64A3D7}" dt="2022-06-09T12:14:57.856" v="451" actId="20577"/>
          <ac:spMkLst>
            <pc:docMk/>
            <pc:sldMk cId="3692878260" sldId="274"/>
            <ac:spMk id="6" creationId="{2A0AEA0A-A273-D8DE-BEB5-EB16F44BFB3A}"/>
          </ac:spMkLst>
        </pc:spChg>
        <pc:picChg chg="mod">
          <ac:chgData name="Christopher Caine Wilson" userId="S::ccw3@clemson.edu::feddb7c3-83d0-4448-85c1-0e67cd4f2c72" providerId="AD" clId="Web-{C29E71E8-C0F3-410D-9EF7-1B81ED64A3D7}" dt="2022-06-09T12:12:19.752" v="424" actId="1076"/>
          <ac:picMkLst>
            <pc:docMk/>
            <pc:sldMk cId="3692878260" sldId="274"/>
            <ac:picMk id="11" creationId="{DBBEB2BE-E85C-49F4-E6C6-1405D9CB397C}"/>
          </ac:picMkLst>
        </pc:picChg>
      </pc:sldChg>
      <pc:sldChg chg="modSp">
        <pc:chgData name="Christopher Caine Wilson" userId="S::ccw3@clemson.edu::feddb7c3-83d0-4448-85c1-0e67cd4f2c72" providerId="AD" clId="Web-{C29E71E8-C0F3-410D-9EF7-1B81ED64A3D7}" dt="2022-06-09T11:58:33.121" v="346" actId="20577"/>
        <pc:sldMkLst>
          <pc:docMk/>
          <pc:sldMk cId="634658321" sldId="275"/>
        </pc:sldMkLst>
        <pc:spChg chg="mod">
          <ac:chgData name="Christopher Caine Wilson" userId="S::ccw3@clemson.edu::feddb7c3-83d0-4448-85c1-0e67cd4f2c72" providerId="AD" clId="Web-{C29E71E8-C0F3-410D-9EF7-1B81ED64A3D7}" dt="2022-06-09T11:58:33.121" v="346" actId="20577"/>
          <ac:spMkLst>
            <pc:docMk/>
            <pc:sldMk cId="634658321" sldId="275"/>
            <ac:spMk id="2" creationId="{472A3166-D042-44F5-FDFC-FEE46DFFB9E0}"/>
          </ac:spMkLst>
        </pc:spChg>
        <pc:spChg chg="mod">
          <ac:chgData name="Christopher Caine Wilson" userId="S::ccw3@clemson.edu::feddb7c3-83d0-4448-85c1-0e67cd4f2c72" providerId="AD" clId="Web-{C29E71E8-C0F3-410D-9EF7-1B81ED64A3D7}" dt="2022-06-09T04:31:52.533" v="25" actId="20577"/>
          <ac:spMkLst>
            <pc:docMk/>
            <pc:sldMk cId="634658321" sldId="275"/>
            <ac:spMk id="3" creationId="{D2EB87A7-087C-A185-3EE8-1D31F94C0EBF}"/>
          </ac:spMkLst>
        </pc:spChg>
      </pc:sldChg>
      <pc:sldChg chg="addSp modSp">
        <pc:chgData name="Christopher Caine Wilson" userId="S::ccw3@clemson.edu::feddb7c3-83d0-4448-85c1-0e67cd4f2c72" providerId="AD" clId="Web-{C29E71E8-C0F3-410D-9EF7-1B81ED64A3D7}" dt="2022-06-09T11:55:02.732" v="324" actId="20577"/>
        <pc:sldMkLst>
          <pc:docMk/>
          <pc:sldMk cId="2011630854" sldId="276"/>
        </pc:sldMkLst>
        <pc:spChg chg="mod">
          <ac:chgData name="Christopher Caine Wilson" userId="S::ccw3@clemson.edu::feddb7c3-83d0-4448-85c1-0e67cd4f2c72" providerId="AD" clId="Web-{C29E71E8-C0F3-410D-9EF7-1B81ED64A3D7}" dt="2022-06-09T11:54:06.541" v="306" actId="14100"/>
          <ac:spMkLst>
            <pc:docMk/>
            <pc:sldMk cId="2011630854" sldId="276"/>
            <ac:spMk id="3" creationId="{CC8CA8DC-7780-5771-DA4A-FB17FC00C4FE}"/>
          </ac:spMkLst>
        </pc:spChg>
        <pc:spChg chg="add mod">
          <ac:chgData name="Christopher Caine Wilson" userId="S::ccw3@clemson.edu::feddb7c3-83d0-4448-85c1-0e67cd4f2c72" providerId="AD" clId="Web-{C29E71E8-C0F3-410D-9EF7-1B81ED64A3D7}" dt="2022-06-09T11:55:02.732" v="324" actId="20577"/>
          <ac:spMkLst>
            <pc:docMk/>
            <pc:sldMk cId="2011630854" sldId="276"/>
            <ac:spMk id="4" creationId="{32821F45-79AB-00E0-D22E-DF15ED8F1884}"/>
          </ac:spMkLst>
        </pc:spChg>
      </pc:sldChg>
      <pc:sldChg chg="modSp">
        <pc:chgData name="Christopher Caine Wilson" userId="S::ccw3@clemson.edu::feddb7c3-83d0-4448-85c1-0e67cd4f2c72" providerId="AD" clId="Web-{C29E71E8-C0F3-410D-9EF7-1B81ED64A3D7}" dt="2022-06-09T12:24:15.688" v="569"/>
        <pc:sldMkLst>
          <pc:docMk/>
          <pc:sldMk cId="1946635085" sldId="279"/>
        </pc:sldMkLst>
        <pc:graphicFrameChg chg="mod modGraphic">
          <ac:chgData name="Christopher Caine Wilson" userId="S::ccw3@clemson.edu::feddb7c3-83d0-4448-85c1-0e67cd4f2c72" providerId="AD" clId="Web-{C29E71E8-C0F3-410D-9EF7-1B81ED64A3D7}" dt="2022-06-09T12:24:15.688" v="569"/>
          <ac:graphicFrameMkLst>
            <pc:docMk/>
            <pc:sldMk cId="1946635085" sldId="279"/>
            <ac:graphicFrameMk id="7" creationId="{88C290A5-281B-CCDF-E644-186974DB89D0}"/>
          </ac:graphicFrameMkLst>
        </pc:graphicFrameChg>
      </pc:sldChg>
      <pc:sldChg chg="modSp">
        <pc:chgData name="Christopher Caine Wilson" userId="S::ccw3@clemson.edu::feddb7c3-83d0-4448-85c1-0e67cd4f2c72" providerId="AD" clId="Web-{C29E71E8-C0F3-410D-9EF7-1B81ED64A3D7}" dt="2022-06-09T12:34:45.447" v="571" actId="20577"/>
        <pc:sldMkLst>
          <pc:docMk/>
          <pc:sldMk cId="3099532422" sldId="281"/>
        </pc:sldMkLst>
        <pc:spChg chg="mod">
          <ac:chgData name="Christopher Caine Wilson" userId="S::ccw3@clemson.edu::feddb7c3-83d0-4448-85c1-0e67cd4f2c72" providerId="AD" clId="Web-{C29E71E8-C0F3-410D-9EF7-1B81ED64A3D7}" dt="2022-06-09T12:34:45.447" v="571" actId="20577"/>
          <ac:spMkLst>
            <pc:docMk/>
            <pc:sldMk cId="3099532422" sldId="281"/>
            <ac:spMk id="4" creationId="{8A0F3D04-B7C9-D406-ADD2-33A476B16021}"/>
          </ac:spMkLst>
        </pc:spChg>
      </pc:sldChg>
    </pc:docChg>
  </pc:docChgLst>
  <pc:docChgLst>
    <pc:chgData name="John Pearson Wittgen" userId="S::jwittge@clemson.edu::5f8f73f6-09b0-42b4-b219-dbd203bfc968" providerId="AD" clId="Web-{40DC685E-DA88-4D18-9D5D-18BFCEDA169F}"/>
    <pc:docChg chg="modSld sldOrd">
      <pc:chgData name="John Pearson Wittgen" userId="S::jwittge@clemson.edu::5f8f73f6-09b0-42b4-b219-dbd203bfc968" providerId="AD" clId="Web-{40DC685E-DA88-4D18-9D5D-18BFCEDA169F}" dt="2022-06-09T04:53:47.187" v="889" actId="20577"/>
      <pc:docMkLst>
        <pc:docMk/>
      </pc:docMkLst>
      <pc:sldChg chg="modSp ord">
        <pc:chgData name="John Pearson Wittgen" userId="S::jwittge@clemson.edu::5f8f73f6-09b0-42b4-b219-dbd203bfc968" providerId="AD" clId="Web-{40DC685E-DA88-4D18-9D5D-18BFCEDA169F}" dt="2022-06-09T04:31:26.240" v="80"/>
        <pc:sldMkLst>
          <pc:docMk/>
          <pc:sldMk cId="1262923204" sldId="265"/>
        </pc:sldMkLst>
        <pc:spChg chg="mod">
          <ac:chgData name="John Pearson Wittgen" userId="S::jwittge@clemson.edu::5f8f73f6-09b0-42b4-b219-dbd203bfc968" providerId="AD" clId="Web-{40DC685E-DA88-4D18-9D5D-18BFCEDA169F}" dt="2022-06-09T03:47:20.737" v="29" actId="20577"/>
          <ac:spMkLst>
            <pc:docMk/>
            <pc:sldMk cId="1262923204" sldId="265"/>
            <ac:spMk id="2" creationId="{7AB7C48D-1C41-2B58-1466-BDEA86481786}"/>
          </ac:spMkLst>
        </pc:spChg>
      </pc:sldChg>
      <pc:sldChg chg="modSp">
        <pc:chgData name="John Pearson Wittgen" userId="S::jwittge@clemson.edu::5f8f73f6-09b0-42b4-b219-dbd203bfc968" providerId="AD" clId="Web-{40DC685E-DA88-4D18-9D5D-18BFCEDA169F}" dt="2022-06-09T04:53:16.764" v="888" actId="20577"/>
        <pc:sldMkLst>
          <pc:docMk/>
          <pc:sldMk cId="3238902351" sldId="266"/>
        </pc:sldMkLst>
        <pc:spChg chg="mod">
          <ac:chgData name="John Pearson Wittgen" userId="S::jwittge@clemson.edu::5f8f73f6-09b0-42b4-b219-dbd203bfc968" providerId="AD" clId="Web-{40DC685E-DA88-4D18-9D5D-18BFCEDA169F}" dt="2022-06-09T04:53:16.764" v="888" actId="20577"/>
          <ac:spMkLst>
            <pc:docMk/>
            <pc:sldMk cId="3238902351" sldId="266"/>
            <ac:spMk id="3" creationId="{9BA6D5C5-DC12-D201-2AAE-E5C0FF9EA0D1}"/>
          </ac:spMkLst>
        </pc:spChg>
      </pc:sldChg>
      <pc:sldChg chg="ord">
        <pc:chgData name="John Pearson Wittgen" userId="S::jwittge@clemson.edu::5f8f73f6-09b0-42b4-b219-dbd203bfc968" providerId="AD" clId="Web-{40DC685E-DA88-4D18-9D5D-18BFCEDA169F}" dt="2022-06-09T04:31:30.506" v="81"/>
        <pc:sldMkLst>
          <pc:docMk/>
          <pc:sldMk cId="1778039313" sldId="267"/>
        </pc:sldMkLst>
      </pc:sldChg>
      <pc:sldChg chg="ord">
        <pc:chgData name="John Pearson Wittgen" userId="S::jwittge@clemson.edu::5f8f73f6-09b0-42b4-b219-dbd203bfc968" providerId="AD" clId="Web-{40DC685E-DA88-4D18-9D5D-18BFCEDA169F}" dt="2022-06-09T04:31:36.694" v="82"/>
        <pc:sldMkLst>
          <pc:docMk/>
          <pc:sldMk cId="2409869518" sldId="268"/>
        </pc:sldMkLst>
      </pc:sldChg>
      <pc:sldChg chg="addSp delSp modSp mod ord setBg">
        <pc:chgData name="John Pearson Wittgen" userId="S::jwittge@clemson.edu::5f8f73f6-09b0-42b4-b219-dbd203bfc968" providerId="AD" clId="Web-{40DC685E-DA88-4D18-9D5D-18BFCEDA169F}" dt="2022-06-09T04:43:42.523" v="662"/>
        <pc:sldMkLst>
          <pc:docMk/>
          <pc:sldMk cId="4253797162" sldId="272"/>
        </pc:sldMkLst>
        <pc:spChg chg="mod">
          <ac:chgData name="John Pearson Wittgen" userId="S::jwittge@clemson.edu::5f8f73f6-09b0-42b4-b219-dbd203bfc968" providerId="AD" clId="Web-{40DC685E-DA88-4D18-9D5D-18BFCEDA169F}" dt="2022-06-09T04:43:42.523" v="662"/>
          <ac:spMkLst>
            <pc:docMk/>
            <pc:sldMk cId="4253797162" sldId="272"/>
            <ac:spMk id="2" creationId="{CB7A09F2-DDBF-C6D8-C413-EACF8DAEF4A8}"/>
          </ac:spMkLst>
        </pc:spChg>
        <pc:spChg chg="mod">
          <ac:chgData name="John Pearson Wittgen" userId="S::jwittge@clemson.edu::5f8f73f6-09b0-42b4-b219-dbd203bfc968" providerId="AD" clId="Web-{40DC685E-DA88-4D18-9D5D-18BFCEDA169F}" dt="2022-06-09T04:43:42.523" v="662"/>
          <ac:spMkLst>
            <pc:docMk/>
            <pc:sldMk cId="4253797162" sldId="272"/>
            <ac:spMk id="3" creationId="{346BE8E2-4441-B123-2200-F646829C2F8F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39:43.851" v="530"/>
          <ac:spMkLst>
            <pc:docMk/>
            <pc:sldMk cId="4253797162" sldId="272"/>
            <ac:spMk id="4" creationId="{CAD16C7F-776F-B4C3-5340-A8353EDC006D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39:41.867" v="527"/>
          <ac:spMkLst>
            <pc:docMk/>
            <pc:sldMk cId="4253797162" sldId="272"/>
            <ac:spMk id="5" creationId="{B42C5A84-B4CA-9563-795B-D19829A3FF8F}"/>
          </ac:spMkLst>
        </pc:spChg>
        <pc:spChg chg="add del mod">
          <ac:chgData name="John Pearson Wittgen" userId="S::jwittge@clemson.edu::5f8f73f6-09b0-42b4-b219-dbd203bfc968" providerId="AD" clId="Web-{40DC685E-DA88-4D18-9D5D-18BFCEDA169F}" dt="2022-06-09T04:43:01.989" v="650"/>
          <ac:spMkLst>
            <pc:docMk/>
            <pc:sldMk cId="4253797162" sldId="272"/>
            <ac:spMk id="6" creationId="{DE060E43-52BC-6065-4B32-85C2EF0B5C76}"/>
          </ac:spMkLst>
        </pc:spChg>
        <pc:spChg chg="add">
          <ac:chgData name="John Pearson Wittgen" userId="S::jwittge@clemson.edu::5f8f73f6-09b0-42b4-b219-dbd203bfc968" providerId="AD" clId="Web-{40DC685E-DA88-4D18-9D5D-18BFCEDA169F}" dt="2022-06-09T04:43:42.523" v="662"/>
          <ac:spMkLst>
            <pc:docMk/>
            <pc:sldMk cId="4253797162" sldId="272"/>
            <ac:spMk id="8" creationId="{AD6F6937-3B5A-4391-9F37-58A571B362A9}"/>
          </ac:spMkLst>
        </pc:spChg>
      </pc:sldChg>
      <pc:sldChg chg="addSp modSp mod ord setBg">
        <pc:chgData name="John Pearson Wittgen" userId="S::jwittge@clemson.edu::5f8f73f6-09b0-42b4-b219-dbd203bfc968" providerId="AD" clId="Web-{40DC685E-DA88-4D18-9D5D-18BFCEDA169F}" dt="2022-06-09T04:53:47.187" v="889" actId="20577"/>
        <pc:sldMkLst>
          <pc:docMk/>
          <pc:sldMk cId="2959330662" sldId="273"/>
        </pc:sldMkLst>
        <pc:spChg chg="mod">
          <ac:chgData name="John Pearson Wittgen" userId="S::jwittge@clemson.edu::5f8f73f6-09b0-42b4-b219-dbd203bfc968" providerId="AD" clId="Web-{40DC685E-DA88-4D18-9D5D-18BFCEDA169F}" dt="2022-06-09T04:52:51.793" v="886"/>
          <ac:spMkLst>
            <pc:docMk/>
            <pc:sldMk cId="2959330662" sldId="273"/>
            <ac:spMk id="2" creationId="{24968EAF-D7C9-181B-AA42-0CA69FD0587C}"/>
          </ac:spMkLst>
        </pc:spChg>
        <pc:spChg chg="mod">
          <ac:chgData name="John Pearson Wittgen" userId="S::jwittge@clemson.edu::5f8f73f6-09b0-42b4-b219-dbd203bfc968" providerId="AD" clId="Web-{40DC685E-DA88-4D18-9D5D-18BFCEDA169F}" dt="2022-06-09T04:53:47.187" v="889" actId="20577"/>
          <ac:spMkLst>
            <pc:docMk/>
            <pc:sldMk cId="2959330662" sldId="273"/>
            <ac:spMk id="3" creationId="{B760A41B-DC75-A8D5-8A99-1B1977D7B964}"/>
          </ac:spMkLst>
        </pc:spChg>
        <pc:spChg chg="add">
          <ac:chgData name="John Pearson Wittgen" userId="S::jwittge@clemson.edu::5f8f73f6-09b0-42b4-b219-dbd203bfc968" providerId="AD" clId="Web-{40DC685E-DA88-4D18-9D5D-18BFCEDA169F}" dt="2022-06-09T04:52:51.793" v="886"/>
          <ac:spMkLst>
            <pc:docMk/>
            <pc:sldMk cId="2959330662" sldId="273"/>
            <ac:spMk id="8" creationId="{888FA52F-675E-4661-BA16-455C93943049}"/>
          </ac:spMkLst>
        </pc:spChg>
        <pc:cxnChg chg="add">
          <ac:chgData name="John Pearson Wittgen" userId="S::jwittge@clemson.edu::5f8f73f6-09b0-42b4-b219-dbd203bfc968" providerId="AD" clId="Web-{40DC685E-DA88-4D18-9D5D-18BFCEDA169F}" dt="2022-06-09T04:52:51.793" v="886"/>
          <ac:cxnSpMkLst>
            <pc:docMk/>
            <pc:sldMk cId="2959330662" sldId="273"/>
            <ac:cxnSpMk id="10" creationId="{07BC4E14-913C-46C0-ABF7-BDDAEC08A367}"/>
          </ac:cxnSpMkLst>
        </pc:cxnChg>
      </pc:sldChg>
      <pc:sldChg chg="modSp">
        <pc:chgData name="John Pearson Wittgen" userId="S::jwittge@clemson.edu::5f8f73f6-09b0-42b4-b219-dbd203bfc968" providerId="AD" clId="Web-{40DC685E-DA88-4D18-9D5D-18BFCEDA169F}" dt="2022-06-09T04:20:09.336" v="42" actId="20577"/>
        <pc:sldMkLst>
          <pc:docMk/>
          <pc:sldMk cId="3692878260" sldId="274"/>
        </pc:sldMkLst>
        <pc:spChg chg="mod">
          <ac:chgData name="John Pearson Wittgen" userId="S::jwittge@clemson.edu::5f8f73f6-09b0-42b4-b219-dbd203bfc968" providerId="AD" clId="Web-{40DC685E-DA88-4D18-9D5D-18BFCEDA169F}" dt="2022-06-09T04:20:09.336" v="42" actId="20577"/>
          <ac:spMkLst>
            <pc:docMk/>
            <pc:sldMk cId="3692878260" sldId="274"/>
            <ac:spMk id="2" creationId="{64AFFF93-545B-73CA-3194-C966436C4E97}"/>
          </ac:spMkLst>
        </pc:spChg>
      </pc:sldChg>
      <pc:sldChg chg="addSp delSp modSp">
        <pc:chgData name="John Pearson Wittgen" userId="S::jwittge@clemson.edu::5f8f73f6-09b0-42b4-b219-dbd203bfc968" providerId="AD" clId="Web-{40DC685E-DA88-4D18-9D5D-18BFCEDA169F}" dt="2022-06-09T04:19:08.145" v="39"/>
        <pc:sldMkLst>
          <pc:docMk/>
          <pc:sldMk cId="634658321" sldId="275"/>
        </pc:sldMkLst>
        <pc:picChg chg="add del mod">
          <ac:chgData name="John Pearson Wittgen" userId="S::jwittge@clemson.edu::5f8f73f6-09b0-42b4-b219-dbd203bfc968" providerId="AD" clId="Web-{40DC685E-DA88-4D18-9D5D-18BFCEDA169F}" dt="2022-06-09T04:19:08.145" v="39"/>
          <ac:picMkLst>
            <pc:docMk/>
            <pc:sldMk cId="634658321" sldId="275"/>
            <ac:picMk id="4" creationId="{4B54D46D-30F5-9E58-8880-003DE48A4FA9}"/>
          </ac:picMkLst>
        </pc:picChg>
      </pc:sldChg>
      <pc:sldChg chg="addSp delSp modSp mod setBg">
        <pc:chgData name="John Pearson Wittgen" userId="S::jwittge@clemson.edu::5f8f73f6-09b0-42b4-b219-dbd203bfc968" providerId="AD" clId="Web-{40DC685E-DA88-4D18-9D5D-18BFCEDA169F}" dt="2022-06-09T04:29:01.684" v="79"/>
        <pc:sldMkLst>
          <pc:docMk/>
          <pc:sldMk cId="951299881" sldId="277"/>
        </pc:sldMkLst>
        <pc:spChg chg="mod">
          <ac:chgData name="John Pearson Wittgen" userId="S::jwittge@clemson.edu::5f8f73f6-09b0-42b4-b219-dbd203bfc968" providerId="AD" clId="Web-{40DC685E-DA88-4D18-9D5D-18BFCEDA169F}" dt="2022-06-09T04:25:54.109" v="76"/>
          <ac:spMkLst>
            <pc:docMk/>
            <pc:sldMk cId="951299881" sldId="277"/>
            <ac:spMk id="2" creationId="{17548A8C-24B0-541A-3985-F48F02DCC19D}"/>
          </ac:spMkLst>
        </pc:spChg>
        <pc:spChg chg="add del mod">
          <ac:chgData name="John Pearson Wittgen" userId="S::jwittge@clemson.edu::5f8f73f6-09b0-42b4-b219-dbd203bfc968" providerId="AD" clId="Web-{40DC685E-DA88-4D18-9D5D-18BFCEDA169F}" dt="2022-06-09T04:25:54.109" v="76"/>
          <ac:spMkLst>
            <pc:docMk/>
            <pc:sldMk cId="951299881" sldId="277"/>
            <ac:spMk id="3" creationId="{F4D8F5C9-FC45-B5D4-59A3-0C13139472E9}"/>
          </ac:spMkLst>
        </pc:spChg>
        <pc:spChg chg="add">
          <ac:chgData name="John Pearson Wittgen" userId="S::jwittge@clemson.edu::5f8f73f6-09b0-42b4-b219-dbd203bfc968" providerId="AD" clId="Web-{40DC685E-DA88-4D18-9D5D-18BFCEDA169F}" dt="2022-06-09T04:25:54.109" v="76"/>
          <ac:spMkLst>
            <pc:docMk/>
            <pc:sldMk cId="951299881" sldId="277"/>
            <ac:spMk id="6" creationId="{67218665-EA77-40EC-8172-4F17E2DEDB3D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14.712" v="59"/>
          <ac:spMkLst>
            <pc:docMk/>
            <pc:sldMk cId="951299881" sldId="277"/>
            <ac:spMk id="7" creationId="{F4D8F5C9-FC45-B5D4-59A3-0C13139472E9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14.712" v="59"/>
          <ac:spMkLst>
            <pc:docMk/>
            <pc:sldMk cId="951299881" sldId="277"/>
            <ac:spMk id="8" creationId="{B1CCD5EF-766D-43B9-A25D-19122E5FB181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41.948" v="67"/>
          <ac:spMkLst>
            <pc:docMk/>
            <pc:sldMk cId="951299881" sldId="277"/>
            <ac:spMk id="9" creationId="{67218665-EA77-40EC-8172-4F17E2DEDB3D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14.712" v="59"/>
          <ac:spMkLst>
            <pc:docMk/>
            <pc:sldMk cId="951299881" sldId="277"/>
            <ac:spMk id="10" creationId="{FD9699C9-77F1-4E33-A750-CB78C7EA29E6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38.182" v="65"/>
          <ac:spMkLst>
            <pc:docMk/>
            <pc:sldMk cId="951299881" sldId="277"/>
            <ac:spMk id="16" creationId="{B1CCD5EF-766D-43B9-A25D-19122E5FB181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38.182" v="65"/>
          <ac:spMkLst>
            <pc:docMk/>
            <pc:sldMk cId="951299881" sldId="277"/>
            <ac:spMk id="17" creationId="{FD9699C9-77F1-4E33-A750-CB78C7EA29E6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38.182" v="65"/>
          <ac:spMkLst>
            <pc:docMk/>
            <pc:sldMk cId="951299881" sldId="277"/>
            <ac:spMk id="18" creationId="{F4D8F5C9-FC45-B5D4-59A3-0C13139472E9}"/>
          </ac:spMkLst>
        </pc:spChg>
        <pc:spChg chg="add del">
          <ac:chgData name="John Pearson Wittgen" userId="S::jwittge@clemson.edu::5f8f73f6-09b0-42b4-b219-dbd203bfc968" providerId="AD" clId="Web-{40DC685E-DA88-4D18-9D5D-18BFCEDA169F}" dt="2022-06-09T04:24:44.448" v="69"/>
          <ac:spMkLst>
            <pc:docMk/>
            <pc:sldMk cId="951299881" sldId="277"/>
            <ac:spMk id="22" creationId="{67218665-EA77-40EC-8172-4F17E2DEDB3D}"/>
          </ac:spMkLst>
        </pc:spChg>
        <pc:graphicFrameChg chg="add del">
          <ac:chgData name="John Pearson Wittgen" userId="S::jwittge@clemson.edu::5f8f73f6-09b0-42b4-b219-dbd203bfc968" providerId="AD" clId="Web-{40DC685E-DA88-4D18-9D5D-18BFCEDA169F}" dt="2022-06-09T04:24:11.321" v="57"/>
          <ac:graphicFrameMkLst>
            <pc:docMk/>
            <pc:sldMk cId="951299881" sldId="277"/>
            <ac:graphicFrameMk id="5" creationId="{F50BEEFC-321F-4232-DE41-37F75BC20E98}"/>
          </ac:graphicFrameMkLst>
        </pc:graphicFrameChg>
        <pc:graphicFrameChg chg="add mod">
          <ac:chgData name="John Pearson Wittgen" userId="S::jwittge@clemson.edu::5f8f73f6-09b0-42b4-b219-dbd203bfc968" providerId="AD" clId="Web-{40DC685E-DA88-4D18-9D5D-18BFCEDA169F}" dt="2022-06-09T04:29:01.684" v="79"/>
          <ac:graphicFrameMkLst>
            <pc:docMk/>
            <pc:sldMk cId="951299881" sldId="277"/>
            <ac:graphicFrameMk id="11" creationId="{F66FD283-70D2-53BF-1BD7-236764444666}"/>
          </ac:graphicFrameMkLst>
        </pc:graphicFrameChg>
        <pc:graphicFrameChg chg="add del">
          <ac:chgData name="John Pearson Wittgen" userId="S::jwittge@clemson.edu::5f8f73f6-09b0-42b4-b219-dbd203bfc968" providerId="AD" clId="Web-{40DC685E-DA88-4D18-9D5D-18BFCEDA169F}" dt="2022-06-09T04:24:18.071" v="61"/>
          <ac:graphicFrameMkLst>
            <pc:docMk/>
            <pc:sldMk cId="951299881" sldId="277"/>
            <ac:graphicFrameMk id="12" creationId="{F50BEEFC-321F-4232-DE41-37F75BC20E98}"/>
          </ac:graphicFrameMkLst>
        </pc:graphicFrameChg>
        <pc:graphicFrameChg chg="add del">
          <ac:chgData name="John Pearson Wittgen" userId="S::jwittge@clemson.edu::5f8f73f6-09b0-42b4-b219-dbd203bfc968" providerId="AD" clId="Web-{40DC685E-DA88-4D18-9D5D-18BFCEDA169F}" dt="2022-06-09T04:24:31.010" v="63"/>
          <ac:graphicFrameMkLst>
            <pc:docMk/>
            <pc:sldMk cId="951299881" sldId="277"/>
            <ac:graphicFrameMk id="14" creationId="{325B0B6E-F776-1F14-4C63-C341E6BCCAD9}"/>
          </ac:graphicFrameMkLst>
        </pc:graphicFrameChg>
        <pc:graphicFrameChg chg="add del">
          <ac:chgData name="John Pearson Wittgen" userId="S::jwittge@clemson.edu::5f8f73f6-09b0-42b4-b219-dbd203bfc968" providerId="AD" clId="Web-{40DC685E-DA88-4D18-9D5D-18BFCEDA169F}" dt="2022-06-09T04:24:41.948" v="67"/>
          <ac:graphicFrameMkLst>
            <pc:docMk/>
            <pc:sldMk cId="951299881" sldId="277"/>
            <ac:graphicFrameMk id="20" creationId="{D8DF46D2-6733-ECF3-CE45-CE5356051B38}"/>
          </ac:graphicFrameMkLst>
        </pc:graphicFrameChg>
        <pc:graphicFrameChg chg="add del">
          <ac:chgData name="John Pearson Wittgen" userId="S::jwittge@clemson.edu::5f8f73f6-09b0-42b4-b219-dbd203bfc968" providerId="AD" clId="Web-{40DC685E-DA88-4D18-9D5D-18BFCEDA169F}" dt="2022-06-09T04:24:44.448" v="69"/>
          <ac:graphicFrameMkLst>
            <pc:docMk/>
            <pc:sldMk cId="951299881" sldId="277"/>
            <ac:graphicFrameMk id="23" creationId="{D4872FDD-5912-B596-7CC4-6F11D33956E8}"/>
          </ac:graphicFrameMkLst>
        </pc:graphicFrameChg>
        <pc:graphicFrameChg chg="add del">
          <ac:chgData name="John Pearson Wittgen" userId="S::jwittge@clemson.edu::5f8f73f6-09b0-42b4-b219-dbd203bfc968" providerId="AD" clId="Web-{40DC685E-DA88-4D18-9D5D-18BFCEDA169F}" dt="2022-06-09T04:24:51.668" v="71"/>
          <ac:graphicFrameMkLst>
            <pc:docMk/>
            <pc:sldMk cId="951299881" sldId="277"/>
            <ac:graphicFrameMk id="25" creationId="{E21BBF75-9ED0-0967-AB8A-2C45A3566135}"/>
          </ac:graphicFrameMkLst>
        </pc:graphicFrameChg>
        <pc:graphicFrameChg chg="add del">
          <ac:chgData name="John Pearson Wittgen" userId="S::jwittge@clemson.edu::5f8f73f6-09b0-42b4-b219-dbd203bfc968" providerId="AD" clId="Web-{40DC685E-DA88-4D18-9D5D-18BFCEDA169F}" dt="2022-06-09T04:25:26.029" v="73"/>
          <ac:graphicFrameMkLst>
            <pc:docMk/>
            <pc:sldMk cId="951299881" sldId="277"/>
            <ac:graphicFrameMk id="27" creationId="{DF064D5A-8320-E340-CF94-8B26D4B9901B}"/>
          </ac:graphicFrameMkLst>
        </pc:graphicFrameChg>
      </pc:sldChg>
    </pc:docChg>
  </pc:docChgLst>
  <pc:docChgLst>
    <pc:chgData name="Brian Benedict Waterston" userId="S::bbwater@clemson.edu::29c5c1be-2021-45b7-9e31-f4ad23c64ee8" providerId="AD" clId="Web-{DF6F1720-9F3B-4F34-8D31-5D88384FB2CA}"/>
    <pc:docChg chg="modSld">
      <pc:chgData name="Brian Benedict Waterston" userId="S::bbwater@clemson.edu::29c5c1be-2021-45b7-9e31-f4ad23c64ee8" providerId="AD" clId="Web-{DF6F1720-9F3B-4F34-8D31-5D88384FB2CA}" dt="2022-06-09T03:38:19.843" v="2" actId="1076"/>
      <pc:docMkLst>
        <pc:docMk/>
      </pc:docMkLst>
      <pc:sldChg chg="addSp delSp modSp">
        <pc:chgData name="Brian Benedict Waterston" userId="S::bbwater@clemson.edu::29c5c1be-2021-45b7-9e31-f4ad23c64ee8" providerId="AD" clId="Web-{DF6F1720-9F3B-4F34-8D31-5D88384FB2CA}" dt="2022-06-09T03:38:19.843" v="2" actId="1076"/>
        <pc:sldMkLst>
          <pc:docMk/>
          <pc:sldMk cId="4033153618" sldId="258"/>
        </pc:sldMkLst>
        <pc:spChg chg="del">
          <ac:chgData name="Brian Benedict Waterston" userId="S::bbwater@clemson.edu::29c5c1be-2021-45b7-9e31-f4ad23c64ee8" providerId="AD" clId="Web-{DF6F1720-9F3B-4F34-8D31-5D88384FB2CA}" dt="2022-06-09T03:38:07.140" v="0"/>
          <ac:spMkLst>
            <pc:docMk/>
            <pc:sldMk cId="4033153618" sldId="258"/>
            <ac:spMk id="3" creationId="{9C452A1F-35EA-C035-E522-47D544A38260}"/>
          </ac:spMkLst>
        </pc:spChg>
        <pc:picChg chg="add mod ord">
          <ac:chgData name="Brian Benedict Waterston" userId="S::bbwater@clemson.edu::29c5c1be-2021-45b7-9e31-f4ad23c64ee8" providerId="AD" clId="Web-{DF6F1720-9F3B-4F34-8D31-5D88384FB2CA}" dt="2022-06-09T03:38:19.843" v="2" actId="1076"/>
          <ac:picMkLst>
            <pc:docMk/>
            <pc:sldMk cId="4033153618" sldId="258"/>
            <ac:picMk id="4" creationId="{ADF49DF4-0DE4-10C9-CA7A-95FD2CCA1958}"/>
          </ac:picMkLst>
        </pc:picChg>
      </pc:sldChg>
    </pc:docChg>
  </pc:docChgLst>
  <pc:docChgLst>
    <pc:chgData name="John Pearson Wittgen" userId="S::jwittge@clemson.edu::5f8f73f6-09b0-42b4-b219-dbd203bfc968" providerId="AD" clId="Web-{CF3EE2C2-1F55-4CE4-833F-69D91D0F4234}"/>
    <pc:docChg chg="addSld delSld modSld sldOrd">
      <pc:chgData name="John Pearson Wittgen" userId="S::jwittge@clemson.edu::5f8f73f6-09b0-42b4-b219-dbd203bfc968" providerId="AD" clId="Web-{CF3EE2C2-1F55-4CE4-833F-69D91D0F4234}" dt="2022-06-09T02:52:58.737" v="181" actId="20577"/>
      <pc:docMkLst>
        <pc:docMk/>
      </pc:docMkLst>
      <pc:sldChg chg="addSp delSp modSp mod setBg">
        <pc:chgData name="John Pearson Wittgen" userId="S::jwittge@clemson.edu::5f8f73f6-09b0-42b4-b219-dbd203bfc968" providerId="AD" clId="Web-{CF3EE2C2-1F55-4CE4-833F-69D91D0F4234}" dt="2022-06-09T02:30:21.218" v="9"/>
        <pc:sldMkLst>
          <pc:docMk/>
          <pc:sldMk cId="1579391866" sldId="259"/>
        </pc:sldMkLst>
        <pc:spChg chg="mod">
          <ac:chgData name="John Pearson Wittgen" userId="S::jwittge@clemson.edu::5f8f73f6-09b0-42b4-b219-dbd203bfc968" providerId="AD" clId="Web-{CF3EE2C2-1F55-4CE4-833F-69D91D0F4234}" dt="2022-06-09T02:30:21.218" v="9"/>
          <ac:spMkLst>
            <pc:docMk/>
            <pc:sldMk cId="1579391866" sldId="259"/>
            <ac:spMk id="2" creationId="{8827A74A-BFC4-7236-EF8B-C51B9A5B5333}"/>
          </ac:spMkLst>
        </pc:spChg>
        <pc:spChg chg="del">
          <ac:chgData name="John Pearson Wittgen" userId="S::jwittge@clemson.edu::5f8f73f6-09b0-42b4-b219-dbd203bfc968" providerId="AD" clId="Web-{CF3EE2C2-1F55-4CE4-833F-69D91D0F4234}" dt="2022-06-09T02:29:55.171" v="0"/>
          <ac:spMkLst>
            <pc:docMk/>
            <pc:sldMk cId="1579391866" sldId="259"/>
            <ac:spMk id="3" creationId="{B99F7541-A181-8EBA-E1BB-CA00E2530DA4}"/>
          </ac:spMkLst>
        </pc:spChg>
        <pc:spChg chg="add">
          <ac:chgData name="John Pearson Wittgen" userId="S::jwittge@clemson.edu::5f8f73f6-09b0-42b4-b219-dbd203bfc968" providerId="AD" clId="Web-{CF3EE2C2-1F55-4CE4-833F-69D91D0F4234}" dt="2022-06-09T02:30:21.218" v="9"/>
          <ac:spMkLst>
            <pc:docMk/>
            <pc:sldMk cId="1579391866" sldId="259"/>
            <ac:spMk id="9" creationId="{D87AB319-64C0-4E2D-B1CD-0A970301BEEA}"/>
          </ac:spMkLst>
        </pc:spChg>
        <pc:spChg chg="add">
          <ac:chgData name="John Pearson Wittgen" userId="S::jwittge@clemson.edu::5f8f73f6-09b0-42b4-b219-dbd203bfc968" providerId="AD" clId="Web-{CF3EE2C2-1F55-4CE4-833F-69D91D0F4234}" dt="2022-06-09T02:30:21.218" v="9"/>
          <ac:spMkLst>
            <pc:docMk/>
            <pc:sldMk cId="1579391866" sldId="259"/>
            <ac:spMk id="11" creationId="{EDAFA9A5-03CC-4F94-B964-70682CDB0B16}"/>
          </ac:spMkLst>
        </pc:spChg>
        <pc:spChg chg="add">
          <ac:chgData name="John Pearson Wittgen" userId="S::jwittge@clemson.edu::5f8f73f6-09b0-42b4-b219-dbd203bfc968" providerId="AD" clId="Web-{CF3EE2C2-1F55-4CE4-833F-69D91D0F4234}" dt="2022-06-09T02:30:21.218" v="9"/>
          <ac:spMkLst>
            <pc:docMk/>
            <pc:sldMk cId="1579391866" sldId="259"/>
            <ac:spMk id="13" creationId="{73B36B60-731F-409B-A240-BBF521AB746D}"/>
          </ac:spMkLst>
        </pc:spChg>
        <pc:picChg chg="add mod ord">
          <ac:chgData name="John Pearson Wittgen" userId="S::jwittge@clemson.edu::5f8f73f6-09b0-42b4-b219-dbd203bfc968" providerId="AD" clId="Web-{CF3EE2C2-1F55-4CE4-833F-69D91D0F4234}" dt="2022-06-09T02:30:21.218" v="9"/>
          <ac:picMkLst>
            <pc:docMk/>
            <pc:sldMk cId="1579391866" sldId="259"/>
            <ac:picMk id="4" creationId="{ED487CC3-EBE2-8194-A868-60A199892070}"/>
          </ac:picMkLst>
        </pc:picChg>
      </pc:sldChg>
      <pc:sldChg chg="del ord">
        <pc:chgData name="John Pearson Wittgen" userId="S::jwittge@clemson.edu::5f8f73f6-09b0-42b4-b219-dbd203bfc968" providerId="AD" clId="Web-{CF3EE2C2-1F55-4CE4-833F-69D91D0F4234}" dt="2022-06-09T02:30:36.859" v="11"/>
        <pc:sldMkLst>
          <pc:docMk/>
          <pc:sldMk cId="1499219874" sldId="263"/>
        </pc:sldMkLst>
      </pc:sldChg>
      <pc:sldChg chg="modSp">
        <pc:chgData name="John Pearson Wittgen" userId="S::jwittge@clemson.edu::5f8f73f6-09b0-42b4-b219-dbd203bfc968" providerId="AD" clId="Web-{CF3EE2C2-1F55-4CE4-833F-69D91D0F4234}" dt="2022-06-09T02:51:50.547" v="144" actId="20577"/>
        <pc:sldMkLst>
          <pc:docMk/>
          <pc:sldMk cId="2935769432" sldId="270"/>
        </pc:sldMkLst>
        <pc:spChg chg="mod">
          <ac:chgData name="John Pearson Wittgen" userId="S::jwittge@clemson.edu::5f8f73f6-09b0-42b4-b219-dbd203bfc968" providerId="AD" clId="Web-{CF3EE2C2-1F55-4CE4-833F-69D91D0F4234}" dt="2022-06-09T02:51:50.547" v="144" actId="20577"/>
          <ac:spMkLst>
            <pc:docMk/>
            <pc:sldMk cId="2935769432" sldId="270"/>
            <ac:spMk id="2" creationId="{44306382-2A50-1B50-4BCB-BA42A594B2E2}"/>
          </ac:spMkLst>
        </pc:spChg>
      </pc:sldChg>
      <pc:sldChg chg="addSp modSp new mod setBg">
        <pc:chgData name="John Pearson Wittgen" userId="S::jwittge@clemson.edu::5f8f73f6-09b0-42b4-b219-dbd203bfc968" providerId="AD" clId="Web-{CF3EE2C2-1F55-4CE4-833F-69D91D0F4234}" dt="2022-06-09T02:51:31.688" v="130" actId="20577"/>
        <pc:sldMkLst>
          <pc:docMk/>
          <pc:sldMk cId="3959085931" sldId="271"/>
        </pc:sldMkLst>
        <pc:spChg chg="mod">
          <ac:chgData name="John Pearson Wittgen" userId="S::jwittge@clemson.edu::5f8f73f6-09b0-42b4-b219-dbd203bfc968" providerId="AD" clId="Web-{CF3EE2C2-1F55-4CE4-833F-69D91D0F4234}" dt="2022-06-09T02:46:44.259" v="34"/>
          <ac:spMkLst>
            <pc:docMk/>
            <pc:sldMk cId="3959085931" sldId="271"/>
            <ac:spMk id="2" creationId="{5F77F830-F39B-7A43-FEB1-36EE7395E445}"/>
          </ac:spMkLst>
        </pc:spChg>
        <pc:spChg chg="mod">
          <ac:chgData name="John Pearson Wittgen" userId="S::jwittge@clemson.edu::5f8f73f6-09b0-42b4-b219-dbd203bfc968" providerId="AD" clId="Web-{CF3EE2C2-1F55-4CE4-833F-69D91D0F4234}" dt="2022-06-09T02:51:31.688" v="130" actId="20577"/>
          <ac:spMkLst>
            <pc:docMk/>
            <pc:sldMk cId="3959085931" sldId="271"/>
            <ac:spMk id="3" creationId="{7C71BC86-2855-F522-C76E-AEF7926AABEF}"/>
          </ac:spMkLst>
        </pc:spChg>
        <pc:spChg chg="add">
          <ac:chgData name="John Pearson Wittgen" userId="S::jwittge@clemson.edu::5f8f73f6-09b0-42b4-b219-dbd203bfc968" providerId="AD" clId="Web-{CF3EE2C2-1F55-4CE4-833F-69D91D0F4234}" dt="2022-06-09T02:46:44.259" v="34"/>
          <ac:spMkLst>
            <pc:docMk/>
            <pc:sldMk cId="3959085931" sldId="271"/>
            <ac:spMk id="8" creationId="{AD6F6937-3B5A-4391-9F37-58A571B362A9}"/>
          </ac:spMkLst>
        </pc:spChg>
      </pc:sldChg>
      <pc:sldChg chg="modSp new">
        <pc:chgData name="John Pearson Wittgen" userId="S::jwittge@clemson.edu::5f8f73f6-09b0-42b4-b219-dbd203bfc968" providerId="AD" clId="Web-{CF3EE2C2-1F55-4CE4-833F-69D91D0F4234}" dt="2022-06-09T02:52:32.689" v="167" actId="20577"/>
        <pc:sldMkLst>
          <pc:docMk/>
          <pc:sldMk cId="4253797162" sldId="272"/>
        </pc:sldMkLst>
        <pc:spChg chg="mod">
          <ac:chgData name="John Pearson Wittgen" userId="S::jwittge@clemson.edu::5f8f73f6-09b0-42b4-b219-dbd203bfc968" providerId="AD" clId="Web-{CF3EE2C2-1F55-4CE4-833F-69D91D0F4234}" dt="2022-06-09T02:52:32.689" v="167" actId="20577"/>
          <ac:spMkLst>
            <pc:docMk/>
            <pc:sldMk cId="4253797162" sldId="272"/>
            <ac:spMk id="2" creationId="{CB7A09F2-DDBF-C6D8-C413-EACF8DAEF4A8}"/>
          </ac:spMkLst>
        </pc:spChg>
      </pc:sldChg>
      <pc:sldChg chg="modSp new">
        <pc:chgData name="John Pearson Wittgen" userId="S::jwittge@clemson.edu::5f8f73f6-09b0-42b4-b219-dbd203bfc968" providerId="AD" clId="Web-{CF3EE2C2-1F55-4CE4-833F-69D91D0F4234}" dt="2022-06-09T02:52:58.737" v="181" actId="20577"/>
        <pc:sldMkLst>
          <pc:docMk/>
          <pc:sldMk cId="2959330662" sldId="273"/>
        </pc:sldMkLst>
        <pc:spChg chg="mod">
          <ac:chgData name="John Pearson Wittgen" userId="S::jwittge@clemson.edu::5f8f73f6-09b0-42b4-b219-dbd203bfc968" providerId="AD" clId="Web-{CF3EE2C2-1F55-4CE4-833F-69D91D0F4234}" dt="2022-06-09T02:52:58.737" v="181" actId="20577"/>
          <ac:spMkLst>
            <pc:docMk/>
            <pc:sldMk cId="2959330662" sldId="273"/>
            <ac:spMk id="2" creationId="{24968EAF-D7C9-181B-AA42-0CA69FD0587C}"/>
          </ac:spMkLst>
        </pc:spChg>
      </pc:sldChg>
    </pc:docChg>
  </pc:docChgLst>
  <pc:docChgLst>
    <pc:chgData name="Brian Benedict Waterston" userId="S::bbwater@clemson.edu::29c5c1be-2021-45b7-9e31-f4ad23c64ee8" providerId="AD" clId="Web-{9967078D-3D84-4175-9DAF-983337777381}"/>
    <pc:docChg chg="modSld">
      <pc:chgData name="Brian Benedict Waterston" userId="S::bbwater@clemson.edu::29c5c1be-2021-45b7-9e31-f4ad23c64ee8" providerId="AD" clId="Web-{9967078D-3D84-4175-9DAF-983337777381}" dt="2022-06-09T03:57:47.753" v="17"/>
      <pc:docMkLst>
        <pc:docMk/>
      </pc:docMkLst>
      <pc:sldChg chg="addSp delSp modSp mod setBg">
        <pc:chgData name="Brian Benedict Waterston" userId="S::bbwater@clemson.edu::29c5c1be-2021-45b7-9e31-f4ad23c64ee8" providerId="AD" clId="Web-{9967078D-3D84-4175-9DAF-983337777381}" dt="2022-06-09T03:57:47.753" v="17"/>
        <pc:sldMkLst>
          <pc:docMk/>
          <pc:sldMk cId="4033153618" sldId="258"/>
        </pc:sldMkLst>
        <pc:spChg chg="mod">
          <ac:chgData name="Brian Benedict Waterston" userId="S::bbwater@clemson.edu::29c5c1be-2021-45b7-9e31-f4ad23c64ee8" providerId="AD" clId="Web-{9967078D-3D84-4175-9DAF-983337777381}" dt="2022-06-09T03:57:47.753" v="17"/>
          <ac:spMkLst>
            <pc:docMk/>
            <pc:sldMk cId="4033153618" sldId="258"/>
            <ac:spMk id="2" creationId="{B5242251-FE3C-57EE-3173-3F65EE5016CC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22.409" v="5"/>
          <ac:spMkLst>
            <pc:docMk/>
            <pc:sldMk cId="4033153618" sldId="258"/>
            <ac:spMk id="9" creationId="{485B976C-17EF-415B-B03C-BAF9443B9DDB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22.409" v="5"/>
          <ac:spMkLst>
            <pc:docMk/>
            <pc:sldMk cId="4033153618" sldId="258"/>
            <ac:spMk id="11" creationId="{70FB2C90-ED23-4A88-A264-6E2E84575561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32.112" v="7"/>
          <ac:spMkLst>
            <pc:docMk/>
            <pc:sldMk cId="4033153618" sldId="258"/>
            <ac:spMk id="13" creationId="{A0BD011A-161C-4802-8576-1CB5DAC41769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32.112" v="7"/>
          <ac:spMkLst>
            <pc:docMk/>
            <pc:sldMk cId="4033153618" sldId="258"/>
            <ac:spMk id="14" creationId="{5D4BBAA4-5350-4225-A232-680E7C33436B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32.112" v="7"/>
          <ac:spMkLst>
            <pc:docMk/>
            <pc:sldMk cId="4033153618" sldId="258"/>
            <ac:spMk id="15" creationId="{E54DD70E-E56F-4585-95A7-34749C3A120E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32.112" v="7"/>
          <ac:spMkLst>
            <pc:docMk/>
            <pc:sldMk cId="4033153618" sldId="258"/>
            <ac:spMk id="16" creationId="{DAA0FB58-E4E4-41E6-9C95-598D4D480054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32.112" v="7"/>
          <ac:spMkLst>
            <pc:docMk/>
            <pc:sldMk cId="4033153618" sldId="258"/>
            <ac:spMk id="17" creationId="{06766783-14FB-461B-A621-D08F53800BFA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47.753" v="17"/>
          <ac:spMkLst>
            <pc:docMk/>
            <pc:sldMk cId="4033153618" sldId="258"/>
            <ac:spMk id="19" creationId="{485B976C-17EF-415B-B03C-BAF9443B9DDB}"/>
          </ac:spMkLst>
        </pc:spChg>
        <pc:spChg chg="add del">
          <ac:chgData name="Brian Benedict Waterston" userId="S::bbwater@clemson.edu::29c5c1be-2021-45b7-9e31-f4ad23c64ee8" providerId="AD" clId="Web-{9967078D-3D84-4175-9DAF-983337777381}" dt="2022-06-09T03:57:47.753" v="17"/>
          <ac:spMkLst>
            <pc:docMk/>
            <pc:sldMk cId="4033153618" sldId="258"/>
            <ac:spMk id="20" creationId="{70FB2C90-ED23-4A88-A264-6E2E84575561}"/>
          </ac:spMkLst>
        </pc:spChg>
        <pc:picChg chg="add mod">
          <ac:chgData name="Brian Benedict Waterston" userId="S::bbwater@clemson.edu::29c5c1be-2021-45b7-9e31-f4ad23c64ee8" providerId="AD" clId="Web-{9967078D-3D84-4175-9DAF-983337777381}" dt="2022-06-09T03:57:47.753" v="17"/>
          <ac:picMkLst>
            <pc:docMk/>
            <pc:sldMk cId="4033153618" sldId="258"/>
            <ac:picMk id="3" creationId="{91FAC3BF-DF9E-A0E1-8BA4-A0F93CF9A90F}"/>
          </ac:picMkLst>
        </pc:picChg>
        <pc:picChg chg="mod ord">
          <ac:chgData name="Brian Benedict Waterston" userId="S::bbwater@clemson.edu::29c5c1be-2021-45b7-9e31-f4ad23c64ee8" providerId="AD" clId="Web-{9967078D-3D84-4175-9DAF-983337777381}" dt="2022-06-09T03:57:47.753" v="17"/>
          <ac:picMkLst>
            <pc:docMk/>
            <pc:sldMk cId="4033153618" sldId="258"/>
            <ac:picMk id="4" creationId="{ADF49DF4-0DE4-10C9-CA7A-95FD2CCA1958}"/>
          </ac:picMkLst>
        </pc:picChg>
      </pc:sldChg>
    </pc:docChg>
  </pc:docChgLst>
  <pc:docChgLst>
    <pc:chgData name="John Pearson Wittgen" userId="S::jwittge@clemson.edu::5f8f73f6-09b0-42b4-b219-dbd203bfc968" providerId="AD" clId="Web-{20E33F01-CDD8-4B23-9B35-71889D96C652}"/>
    <pc:docChg chg="modSld">
      <pc:chgData name="John Pearson Wittgen" userId="S::jwittge@clemson.edu::5f8f73f6-09b0-42b4-b219-dbd203bfc968" providerId="AD" clId="Web-{20E33F01-CDD8-4B23-9B35-71889D96C652}" dt="2022-06-15T01:30:45.701" v="13"/>
      <pc:docMkLst>
        <pc:docMk/>
      </pc:docMkLst>
      <pc:sldChg chg="addSp delSp modSp">
        <pc:chgData name="John Pearson Wittgen" userId="S::jwittge@clemson.edu::5f8f73f6-09b0-42b4-b219-dbd203bfc968" providerId="AD" clId="Web-{20E33F01-CDD8-4B23-9B35-71889D96C652}" dt="2022-06-15T01:30:45.701" v="13"/>
        <pc:sldMkLst>
          <pc:docMk/>
          <pc:sldMk cId="2409869518" sldId="268"/>
        </pc:sldMkLst>
        <pc:spChg chg="add mod">
          <ac:chgData name="John Pearson Wittgen" userId="S::jwittge@clemson.edu::5f8f73f6-09b0-42b4-b219-dbd203bfc968" providerId="AD" clId="Web-{20E33F01-CDD8-4B23-9B35-71889D96C652}" dt="2022-06-15T01:29:57.528" v="3" actId="14100"/>
          <ac:spMkLst>
            <pc:docMk/>
            <pc:sldMk cId="2409869518" sldId="268"/>
            <ac:spMk id="3" creationId="{0A572326-56F1-A0A7-8665-E0D1D3D7E4BD}"/>
          </ac:spMkLst>
        </pc:spChg>
        <pc:spChg chg="add del mod">
          <ac:chgData name="John Pearson Wittgen" userId="S::jwittge@clemson.edu::5f8f73f6-09b0-42b4-b219-dbd203bfc968" providerId="AD" clId="Web-{20E33F01-CDD8-4B23-9B35-71889D96C652}" dt="2022-06-15T01:30:45.701" v="13"/>
          <ac:spMkLst>
            <pc:docMk/>
            <pc:sldMk cId="2409869518" sldId="268"/>
            <ac:spMk id="4" creationId="{2CD03B9D-0387-D2D2-7797-588D25B67F71}"/>
          </ac:spMkLst>
        </pc:spChg>
        <pc:spChg chg="add mod">
          <ac:chgData name="John Pearson Wittgen" userId="S::jwittge@clemson.edu::5f8f73f6-09b0-42b4-b219-dbd203bfc968" providerId="AD" clId="Web-{20E33F01-CDD8-4B23-9B35-71889D96C652}" dt="2022-06-15T01:30:15.028" v="8" actId="14100"/>
          <ac:spMkLst>
            <pc:docMk/>
            <pc:sldMk cId="2409869518" sldId="268"/>
            <ac:spMk id="6" creationId="{2C9D00E1-3105-5417-9E45-1E120BFCA7DE}"/>
          </ac:spMkLst>
        </pc:spChg>
        <pc:spChg chg="add mod">
          <ac:chgData name="John Pearson Wittgen" userId="S::jwittge@clemson.edu::5f8f73f6-09b0-42b4-b219-dbd203bfc968" providerId="AD" clId="Web-{20E33F01-CDD8-4B23-9B35-71889D96C652}" dt="2022-06-15T01:30:27.450" v="12" actId="1076"/>
          <ac:spMkLst>
            <pc:docMk/>
            <pc:sldMk cId="2409869518" sldId="268"/>
            <ac:spMk id="7" creationId="{19F35417-06D3-97D9-4D90-67753211C476}"/>
          </ac:spMkLst>
        </pc:spChg>
      </pc:sldChg>
    </pc:docChg>
  </pc:docChgLst>
  <pc:docChgLst>
    <pc:chgData name="John Pearson Wittgen" userId="S::jwittge@clemson.edu::5f8f73f6-09b0-42b4-b219-dbd203bfc968" providerId="AD" clId="Web-{0C7A4C7A-D4E1-43BB-97C9-C39F565631AE}"/>
    <pc:docChg chg="addSld modSld addMainMaster delMainMaster">
      <pc:chgData name="John Pearson Wittgen" userId="S::jwittge@clemson.edu::5f8f73f6-09b0-42b4-b219-dbd203bfc968" providerId="AD" clId="Web-{0C7A4C7A-D4E1-43BB-97C9-C39F565631AE}" dt="2022-06-08T19:37:30.724" v="1055"/>
      <pc:docMkLst>
        <pc:docMk/>
      </pc:docMkLst>
      <pc:sldChg chg="modSp mod modClrScheme chgLayout">
        <pc:chgData name="John Pearson Wittgen" userId="S::jwittge@clemson.edu::5f8f73f6-09b0-42b4-b219-dbd203bfc968" providerId="AD" clId="Web-{0C7A4C7A-D4E1-43BB-97C9-C39F565631AE}" dt="2022-06-08T17:32:08.450" v="76"/>
        <pc:sldMkLst>
          <pc:docMk/>
          <pc:sldMk cId="109857222" sldId="256"/>
        </pc:sldMkLst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 modClrScheme chgLayout">
        <pc:chgData name="John Pearson Wittgen" userId="S::jwittge@clemson.edu::5f8f73f6-09b0-42b4-b219-dbd203bfc968" providerId="AD" clId="Web-{0C7A4C7A-D4E1-43BB-97C9-C39F565631AE}" dt="2022-06-08T19:23:48.869" v="347" actId="20577"/>
        <pc:sldMkLst>
          <pc:docMk/>
          <pc:sldMk cId="3840564832" sldId="257"/>
        </pc:sldMkLst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3840564832" sldId="257"/>
            <ac:spMk id="2" creationId="{FEDBA109-B7A9-3AEF-349F-54D445D5C99B}"/>
          </ac:spMkLst>
        </pc:spChg>
        <pc:spChg chg="del mod ord">
          <ac:chgData name="John Pearson Wittgen" userId="S::jwittge@clemson.edu::5f8f73f6-09b0-42b4-b219-dbd203bfc968" providerId="AD" clId="Web-{0C7A4C7A-D4E1-43BB-97C9-C39F565631AE}" dt="2022-06-08T17:35:34.328" v="79"/>
          <ac:spMkLst>
            <pc:docMk/>
            <pc:sldMk cId="3840564832" sldId="257"/>
            <ac:spMk id="3" creationId="{966299C6-84DB-B39F-0624-A332FB3EDDA0}"/>
          </ac:spMkLst>
        </pc:spChg>
        <pc:spChg chg="mod">
          <ac:chgData name="John Pearson Wittgen" userId="S::jwittge@clemson.edu::5f8f73f6-09b0-42b4-b219-dbd203bfc968" providerId="AD" clId="Web-{0C7A4C7A-D4E1-43BB-97C9-C39F565631AE}" dt="2022-06-08T19:23:48.869" v="347" actId="20577"/>
          <ac:spMkLst>
            <pc:docMk/>
            <pc:sldMk cId="3840564832" sldId="257"/>
            <ac:spMk id="4" creationId="{984F1ED7-2163-75D8-C6FA-42620470BFA5}"/>
          </ac:spMkLst>
        </pc:spChg>
        <pc:picChg chg="add mod ord">
          <ac:chgData name="John Pearson Wittgen" userId="S::jwittge@clemson.edu::5f8f73f6-09b0-42b4-b219-dbd203bfc968" providerId="AD" clId="Web-{0C7A4C7A-D4E1-43BB-97C9-C39F565631AE}" dt="2022-06-08T17:44:27.947" v="87" actId="1076"/>
          <ac:picMkLst>
            <pc:docMk/>
            <pc:sldMk cId="3840564832" sldId="257"/>
            <ac:picMk id="5" creationId="{40417237-9CC7-D3D4-3111-0A02AEE19BD2}"/>
          </ac:picMkLst>
        </pc:picChg>
        <pc:picChg chg="add mod">
          <ac:chgData name="John Pearson Wittgen" userId="S::jwittge@clemson.edu::5f8f73f6-09b0-42b4-b219-dbd203bfc968" providerId="AD" clId="Web-{0C7A4C7A-D4E1-43BB-97C9-C39F565631AE}" dt="2022-06-08T17:44:28.744" v="88" actId="1076"/>
          <ac:picMkLst>
            <pc:docMk/>
            <pc:sldMk cId="3840564832" sldId="257"/>
            <ac:picMk id="6" creationId="{03F24870-C2D4-CA87-3EBC-70A9B8C6915F}"/>
          </ac:picMkLst>
        </pc:picChg>
      </pc:sldChg>
      <pc:sldChg chg="modSp mod modClrScheme chgLayout">
        <pc:chgData name="John Pearson Wittgen" userId="S::jwittge@clemson.edu::5f8f73f6-09b0-42b4-b219-dbd203bfc968" providerId="AD" clId="Web-{0C7A4C7A-D4E1-43BB-97C9-C39F565631AE}" dt="2022-06-08T17:32:08.450" v="76"/>
        <pc:sldMkLst>
          <pc:docMk/>
          <pc:sldMk cId="4033153618" sldId="258"/>
        </pc:sldMkLst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4033153618" sldId="258"/>
            <ac:spMk id="2" creationId="{B5242251-FE3C-57EE-3173-3F65EE5016CC}"/>
          </ac:spMkLst>
        </pc:spChg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4033153618" sldId="258"/>
            <ac:spMk id="3" creationId="{9C452A1F-35EA-C035-E522-47D544A38260}"/>
          </ac:spMkLst>
        </pc:spChg>
      </pc:sldChg>
      <pc:sldChg chg="modSp mod modClrScheme chgLayout">
        <pc:chgData name="John Pearson Wittgen" userId="S::jwittge@clemson.edu::5f8f73f6-09b0-42b4-b219-dbd203bfc968" providerId="AD" clId="Web-{0C7A4C7A-D4E1-43BB-97C9-C39F565631AE}" dt="2022-06-08T17:32:08.450" v="76"/>
        <pc:sldMkLst>
          <pc:docMk/>
          <pc:sldMk cId="1579391866" sldId="259"/>
        </pc:sldMkLst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579391866" sldId="259"/>
            <ac:spMk id="2" creationId="{8827A74A-BFC4-7236-EF8B-C51B9A5B5333}"/>
          </ac:spMkLst>
        </pc:spChg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579391866" sldId="259"/>
            <ac:spMk id="3" creationId="{B99F7541-A181-8EBA-E1BB-CA00E2530DA4}"/>
          </ac:spMkLst>
        </pc:spChg>
      </pc:sldChg>
      <pc:sldChg chg="addSp modSp new mod setBg modClrScheme chgLayout">
        <pc:chgData name="John Pearson Wittgen" userId="S::jwittge@clemson.edu::5f8f73f6-09b0-42b4-b219-dbd203bfc968" providerId="AD" clId="Web-{0C7A4C7A-D4E1-43BB-97C9-C39F565631AE}" dt="2022-06-08T19:37:17.176" v="1054" actId="1076"/>
        <pc:sldMkLst>
          <pc:docMk/>
          <pc:sldMk cId="3501061398" sldId="260"/>
        </pc:sldMkLst>
        <pc:spChg chg="mod ord">
          <ac:chgData name="John Pearson Wittgen" userId="S::jwittge@clemson.edu::5f8f73f6-09b0-42b4-b219-dbd203bfc968" providerId="AD" clId="Web-{0C7A4C7A-D4E1-43BB-97C9-C39F565631AE}" dt="2022-06-08T17:32:36.450" v="77"/>
          <ac:spMkLst>
            <pc:docMk/>
            <pc:sldMk cId="3501061398" sldId="260"/>
            <ac:spMk id="2" creationId="{446427C0-272C-2BB5-BCEE-C6AFC12C9912}"/>
          </ac:spMkLst>
        </pc:spChg>
        <pc:spChg chg="mod ord">
          <ac:chgData name="John Pearson Wittgen" userId="S::jwittge@clemson.edu::5f8f73f6-09b0-42b4-b219-dbd203bfc968" providerId="AD" clId="Web-{0C7A4C7A-D4E1-43BB-97C9-C39F565631AE}" dt="2022-06-08T19:37:17.176" v="1054" actId="1076"/>
          <ac:spMkLst>
            <pc:docMk/>
            <pc:sldMk cId="3501061398" sldId="260"/>
            <ac:spMk id="3" creationId="{0999F844-CDF4-1CD4-8021-0C8970E8EB7D}"/>
          </ac:spMkLst>
        </pc:spChg>
        <pc:spChg chg="add">
          <ac:chgData name="John Pearson Wittgen" userId="S::jwittge@clemson.edu::5f8f73f6-09b0-42b4-b219-dbd203bfc968" providerId="AD" clId="Web-{0C7A4C7A-D4E1-43BB-97C9-C39F565631AE}" dt="2022-06-08T17:32:36.450" v="77"/>
          <ac:spMkLst>
            <pc:docMk/>
            <pc:sldMk cId="3501061398" sldId="260"/>
            <ac:spMk id="8" creationId="{B1CCD5EF-766D-43B9-A25D-19122E5FB181}"/>
          </ac:spMkLst>
        </pc:spChg>
        <pc:spChg chg="add">
          <ac:chgData name="John Pearson Wittgen" userId="S::jwittge@clemson.edu::5f8f73f6-09b0-42b4-b219-dbd203bfc968" providerId="AD" clId="Web-{0C7A4C7A-D4E1-43BB-97C9-C39F565631AE}" dt="2022-06-08T17:32:36.450" v="77"/>
          <ac:spMkLst>
            <pc:docMk/>
            <pc:sldMk cId="3501061398" sldId="260"/>
            <ac:spMk id="10" creationId="{FD9699C9-77F1-4E33-A750-CB78C7EA29E6}"/>
          </ac:spMkLst>
        </pc:spChg>
      </pc:sldChg>
      <pc:sldChg chg="addSp modSp new mod setBg modClrScheme chgLayout">
        <pc:chgData name="John Pearson Wittgen" userId="S::jwittge@clemson.edu::5f8f73f6-09b0-42b4-b219-dbd203bfc968" providerId="AD" clId="Web-{0C7A4C7A-D4E1-43BB-97C9-C39F565631AE}" dt="2022-06-08T17:32:41.263" v="78"/>
        <pc:sldMkLst>
          <pc:docMk/>
          <pc:sldMk cId="3859831301" sldId="261"/>
        </pc:sldMkLst>
        <pc:spChg chg="mod ord">
          <ac:chgData name="John Pearson Wittgen" userId="S::jwittge@clemson.edu::5f8f73f6-09b0-42b4-b219-dbd203bfc968" providerId="AD" clId="Web-{0C7A4C7A-D4E1-43BB-97C9-C39F565631AE}" dt="2022-06-08T17:32:41.263" v="78"/>
          <ac:spMkLst>
            <pc:docMk/>
            <pc:sldMk cId="3859831301" sldId="261"/>
            <ac:spMk id="2" creationId="{6E48629D-54B5-6F92-57E9-32F464ECB2AC}"/>
          </ac:spMkLst>
        </pc:spChg>
        <pc:spChg chg="mod ord">
          <ac:chgData name="John Pearson Wittgen" userId="S::jwittge@clemson.edu::5f8f73f6-09b0-42b4-b219-dbd203bfc968" providerId="AD" clId="Web-{0C7A4C7A-D4E1-43BB-97C9-C39F565631AE}" dt="2022-06-08T17:32:41.263" v="78"/>
          <ac:spMkLst>
            <pc:docMk/>
            <pc:sldMk cId="3859831301" sldId="261"/>
            <ac:spMk id="3" creationId="{5608E9AF-A09D-134B-EE75-ED54CAF8E73A}"/>
          </ac:spMkLst>
        </pc:spChg>
        <pc:spChg chg="add">
          <ac:chgData name="John Pearson Wittgen" userId="S::jwittge@clemson.edu::5f8f73f6-09b0-42b4-b219-dbd203bfc968" providerId="AD" clId="Web-{0C7A4C7A-D4E1-43BB-97C9-C39F565631AE}" dt="2022-06-08T17:32:41.263" v="78"/>
          <ac:spMkLst>
            <pc:docMk/>
            <pc:sldMk cId="3859831301" sldId="261"/>
            <ac:spMk id="8" creationId="{B1CCD5EF-766D-43B9-A25D-19122E5FB181}"/>
          </ac:spMkLst>
        </pc:spChg>
        <pc:spChg chg="add">
          <ac:chgData name="John Pearson Wittgen" userId="S::jwittge@clemson.edu::5f8f73f6-09b0-42b4-b219-dbd203bfc968" providerId="AD" clId="Web-{0C7A4C7A-D4E1-43BB-97C9-C39F565631AE}" dt="2022-06-08T17:32:41.263" v="78"/>
          <ac:spMkLst>
            <pc:docMk/>
            <pc:sldMk cId="3859831301" sldId="261"/>
            <ac:spMk id="10" creationId="{FD9699C9-77F1-4E33-A750-CB78C7EA29E6}"/>
          </ac:spMkLst>
        </pc:spChg>
      </pc:sldChg>
      <pc:sldChg chg="modSp new mod modClrScheme chgLayout">
        <pc:chgData name="John Pearson Wittgen" userId="S::jwittge@clemson.edu::5f8f73f6-09b0-42b4-b219-dbd203bfc968" providerId="AD" clId="Web-{0C7A4C7A-D4E1-43BB-97C9-C39F565631AE}" dt="2022-06-08T17:32:08.450" v="76"/>
        <pc:sldMkLst>
          <pc:docMk/>
          <pc:sldMk cId="1221797323" sldId="262"/>
        </pc:sldMkLst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221797323" sldId="262"/>
            <ac:spMk id="2" creationId="{FA0C3E79-BBDD-B131-7373-ED3E3B338610}"/>
          </ac:spMkLst>
        </pc:spChg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221797323" sldId="262"/>
            <ac:spMk id="3" creationId="{CC24D93A-DC79-73B8-79A1-F111233650D8}"/>
          </ac:spMkLst>
        </pc:spChg>
      </pc:sldChg>
      <pc:sldChg chg="modSp new mod modClrScheme chgLayout">
        <pc:chgData name="John Pearson Wittgen" userId="S::jwittge@clemson.edu::5f8f73f6-09b0-42b4-b219-dbd203bfc968" providerId="AD" clId="Web-{0C7A4C7A-D4E1-43BB-97C9-C39F565631AE}" dt="2022-06-08T17:32:08.450" v="76"/>
        <pc:sldMkLst>
          <pc:docMk/>
          <pc:sldMk cId="1499219874" sldId="263"/>
        </pc:sldMkLst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499219874" sldId="263"/>
            <ac:spMk id="2" creationId="{DF3012C6-F0CF-B446-0E2A-54AAAA93A432}"/>
          </ac:spMkLst>
        </pc:spChg>
        <pc:spChg chg="mod ord">
          <ac:chgData name="John Pearson Wittgen" userId="S::jwittge@clemson.edu::5f8f73f6-09b0-42b4-b219-dbd203bfc968" providerId="AD" clId="Web-{0C7A4C7A-D4E1-43BB-97C9-C39F565631AE}" dt="2022-06-08T17:32:08.450" v="76"/>
          <ac:spMkLst>
            <pc:docMk/>
            <pc:sldMk cId="1499219874" sldId="263"/>
            <ac:spMk id="3" creationId="{71396449-2F5F-0EFA-274B-0AFA971F94C9}"/>
          </ac:spMkLst>
        </pc:spChg>
      </pc:sldChg>
      <pc:sldChg chg="modSp new">
        <pc:chgData name="John Pearson Wittgen" userId="S::jwittge@clemson.edu::5f8f73f6-09b0-42b4-b219-dbd203bfc968" providerId="AD" clId="Web-{0C7A4C7A-D4E1-43BB-97C9-C39F565631AE}" dt="2022-06-08T19:28:20.419" v="567" actId="20577"/>
        <pc:sldMkLst>
          <pc:docMk/>
          <pc:sldMk cId="818968607" sldId="264"/>
        </pc:sldMkLst>
        <pc:spChg chg="mod">
          <ac:chgData name="John Pearson Wittgen" userId="S::jwittge@clemson.edu::5f8f73f6-09b0-42b4-b219-dbd203bfc968" providerId="AD" clId="Web-{0C7A4C7A-D4E1-43BB-97C9-C39F565631AE}" dt="2022-06-08T17:54:23.427" v="344" actId="20577"/>
          <ac:spMkLst>
            <pc:docMk/>
            <pc:sldMk cId="818968607" sldId="264"/>
            <ac:spMk id="2" creationId="{99230D92-440E-525D-3608-C39AF915AF70}"/>
          </ac:spMkLst>
        </pc:spChg>
        <pc:spChg chg="mod">
          <ac:chgData name="John Pearson Wittgen" userId="S::jwittge@clemson.edu::5f8f73f6-09b0-42b4-b219-dbd203bfc968" providerId="AD" clId="Web-{0C7A4C7A-D4E1-43BB-97C9-C39F565631AE}" dt="2022-06-08T19:28:20.419" v="567" actId="20577"/>
          <ac:spMkLst>
            <pc:docMk/>
            <pc:sldMk cId="818968607" sldId="264"/>
            <ac:spMk id="3" creationId="{4DC6A99D-677C-6E5D-FEE0-DBC31F9F362D}"/>
          </ac:spMkLst>
        </pc:spChg>
      </pc:sldChg>
      <pc:sldChg chg="new">
        <pc:chgData name="John Pearson Wittgen" userId="S::jwittge@clemson.edu::5f8f73f6-09b0-42b4-b219-dbd203bfc968" providerId="AD" clId="Web-{0C7A4C7A-D4E1-43BB-97C9-C39F565631AE}" dt="2022-06-08T19:37:30.724" v="1055"/>
        <pc:sldMkLst>
          <pc:docMk/>
          <pc:sldMk cId="1262923204" sldId="265"/>
        </pc:sldMkLst>
      </pc:sldChg>
      <pc:sldMasterChg chg="del delSldLayout">
        <pc:chgData name="John Pearson Wittgen" userId="S::jwittge@clemson.edu::5f8f73f6-09b0-42b4-b219-dbd203bfc968" providerId="AD" clId="Web-{0C7A4C7A-D4E1-43BB-97C9-C39F565631AE}" dt="2022-06-08T17:31:56.184" v="75"/>
        <pc:sldMasterMkLst>
          <pc:docMk/>
          <pc:sldMasterMk cId="2460954070" sldId="2147483660"/>
        </pc:sldMasterMkLst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John Pearson Wittgen" userId="S::jwittge@clemson.edu::5f8f73f6-09b0-42b4-b219-dbd203bfc968" providerId="AD" clId="Web-{0C7A4C7A-D4E1-43BB-97C9-C39F565631AE}" dt="2022-06-08T17:31:56.184" v="75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add del addSldLayout delSldLayout modSldLayout">
        <pc:chgData name="John Pearson Wittgen" userId="S::jwittge@clemson.edu::5f8f73f6-09b0-42b4-b219-dbd203bfc968" providerId="AD" clId="Web-{0C7A4C7A-D4E1-43BB-97C9-C39F565631AE}" dt="2022-06-08T17:32:08.450" v="76"/>
        <pc:sldMasterMkLst>
          <pc:docMk/>
          <pc:sldMasterMk cId="193533020" sldId="2147483672"/>
        </pc:sldMasterMkLst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2495953036" sldId="2147483673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2474805358" sldId="2147483674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2082643513" sldId="2147483675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1882488960" sldId="2147483676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2646608148" sldId="2147483677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1817334422" sldId="2147483678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1024165645" sldId="2147483679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2977811024" sldId="2147483680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3856549171" sldId="2147483681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1425369220" sldId="2147483682"/>
          </pc:sldLayoutMkLst>
        </pc:sldLayoutChg>
        <pc:sldLayoutChg chg="add del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193533020" sldId="2147483672"/>
            <pc:sldLayoutMk cId="2922803131" sldId="2147483683"/>
          </pc:sldLayoutMkLst>
        </pc:sldLayoutChg>
      </pc:sldMasterChg>
      <pc:sldMasterChg chg="add addSldLayout modSldLayout">
        <pc:chgData name="John Pearson Wittgen" userId="S::jwittge@clemson.edu::5f8f73f6-09b0-42b4-b219-dbd203bfc968" providerId="AD" clId="Web-{0C7A4C7A-D4E1-43BB-97C9-C39F565631AE}" dt="2022-06-08T17:32:08.450" v="76"/>
        <pc:sldMasterMkLst>
          <pc:docMk/>
          <pc:sldMasterMk cId="3343122558" sldId="2147483684"/>
        </pc:sldMasterMkLst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3817692220" sldId="2147483685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1171527562" sldId="2147483686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1615222069" sldId="2147483687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3617338408" sldId="2147483688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1449827111" sldId="2147483689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3821644343" sldId="2147483690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2588544497" sldId="2147483691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1248910144" sldId="2147483692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3117762151" sldId="2147483693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1893486774" sldId="2147483694"/>
          </pc:sldLayoutMkLst>
        </pc:sldLayoutChg>
        <pc:sldLayoutChg chg="add mod replId">
          <pc:chgData name="John Pearson Wittgen" userId="S::jwittge@clemson.edu::5f8f73f6-09b0-42b4-b219-dbd203bfc968" providerId="AD" clId="Web-{0C7A4C7A-D4E1-43BB-97C9-C39F565631AE}" dt="2022-06-08T17:32:08.450" v="76"/>
          <pc:sldLayoutMkLst>
            <pc:docMk/>
            <pc:sldMasterMk cId="3343122558" sldId="2147483684"/>
            <pc:sldLayoutMk cId="32951290" sldId="2147483695"/>
          </pc:sldLayoutMkLst>
        </pc:sldLayoutChg>
      </pc:sldMasterChg>
    </pc:docChg>
  </pc:docChgLst>
  <pc:docChgLst>
    <pc:chgData name="William D Shehane III" userId="S::wshehan@clemson.edu::f9036d2f-3dd3-4aa4-bbfd-1fcf1d4b51e4" providerId="AD" clId="Web-{6708D6D9-D1A3-4D7A-9369-3C1AFFC7B787}"/>
    <pc:docChg chg="modSld">
      <pc:chgData name="William D Shehane III" userId="S::wshehan@clemson.edu::f9036d2f-3dd3-4aa4-bbfd-1fcf1d4b51e4" providerId="AD" clId="Web-{6708D6D9-D1A3-4D7A-9369-3C1AFFC7B787}" dt="2022-06-09T11:04:52.656" v="276"/>
      <pc:docMkLst>
        <pc:docMk/>
      </pc:docMkLst>
      <pc:sldChg chg="modSp">
        <pc:chgData name="William D Shehane III" userId="S::wshehan@clemson.edu::f9036d2f-3dd3-4aa4-bbfd-1fcf1d4b51e4" providerId="AD" clId="Web-{6708D6D9-D1A3-4D7A-9369-3C1AFFC7B787}" dt="2022-06-09T11:04:52.656" v="276"/>
        <pc:sldMkLst>
          <pc:docMk/>
          <pc:sldMk cId="1946635085" sldId="279"/>
        </pc:sldMkLst>
        <pc:graphicFrameChg chg="mod modGraphic">
          <ac:chgData name="William D Shehane III" userId="S::wshehan@clemson.edu::f9036d2f-3dd3-4aa4-bbfd-1fcf1d4b51e4" providerId="AD" clId="Web-{6708D6D9-D1A3-4D7A-9369-3C1AFFC7B787}" dt="2022-06-09T11:04:52.656" v="276"/>
          <ac:graphicFrameMkLst>
            <pc:docMk/>
            <pc:sldMk cId="1946635085" sldId="279"/>
            <ac:graphicFrameMk id="7" creationId="{88C290A5-281B-CCDF-E644-186974DB89D0}"/>
          </ac:graphicFrameMkLst>
        </pc:graphicFrameChg>
      </pc:sldChg>
      <pc:sldChg chg="modSp">
        <pc:chgData name="William D Shehane III" userId="S::wshehan@clemson.edu::f9036d2f-3dd3-4aa4-bbfd-1fcf1d4b51e4" providerId="AD" clId="Web-{6708D6D9-D1A3-4D7A-9369-3C1AFFC7B787}" dt="2022-06-09T11:01:51.368" v="180" actId="1076"/>
        <pc:sldMkLst>
          <pc:docMk/>
          <pc:sldMk cId="3099532422" sldId="281"/>
        </pc:sldMkLst>
        <pc:spChg chg="mod">
          <ac:chgData name="William D Shehane III" userId="S::wshehan@clemson.edu::f9036d2f-3dd3-4aa4-bbfd-1fcf1d4b51e4" providerId="AD" clId="Web-{6708D6D9-D1A3-4D7A-9369-3C1AFFC7B787}" dt="2022-06-09T11:01:51.368" v="180" actId="1076"/>
          <ac:spMkLst>
            <pc:docMk/>
            <pc:sldMk cId="3099532422" sldId="281"/>
            <ac:spMk id="4" creationId="{8A0F3D04-B7C9-D406-ADD2-33A476B16021}"/>
          </ac:spMkLst>
        </pc:spChg>
      </pc:sldChg>
    </pc:docChg>
  </pc:docChgLst>
  <pc:docChgLst>
    <pc:chgData name="John Pearson Wittgen" userId="S::jwittge@clemson.edu::5f8f73f6-09b0-42b4-b219-dbd203bfc968" providerId="AD" clId="Web-{92364C0E-F6A6-4043-BCFB-4BDF2A2E1EBF}"/>
    <pc:docChg chg="modSld">
      <pc:chgData name="John Pearson Wittgen" userId="S::jwittge@clemson.edu::5f8f73f6-09b0-42b4-b219-dbd203bfc968" providerId="AD" clId="Web-{92364C0E-F6A6-4043-BCFB-4BDF2A2E1EBF}" dt="2022-06-15T01:11:31.884" v="3" actId="20577"/>
      <pc:docMkLst>
        <pc:docMk/>
      </pc:docMkLst>
      <pc:sldChg chg="modSp">
        <pc:chgData name="John Pearson Wittgen" userId="S::jwittge@clemson.edu::5f8f73f6-09b0-42b4-b219-dbd203bfc968" providerId="AD" clId="Web-{92364C0E-F6A6-4043-BCFB-4BDF2A2E1EBF}" dt="2022-06-15T01:11:31.884" v="3" actId="20577"/>
        <pc:sldMkLst>
          <pc:docMk/>
          <pc:sldMk cId="634658321" sldId="275"/>
        </pc:sldMkLst>
        <pc:spChg chg="mod">
          <ac:chgData name="John Pearson Wittgen" userId="S::jwittge@clemson.edu::5f8f73f6-09b0-42b4-b219-dbd203bfc968" providerId="AD" clId="Web-{92364C0E-F6A6-4043-BCFB-4BDF2A2E1EBF}" dt="2022-06-15T01:11:31.884" v="3" actId="20577"/>
          <ac:spMkLst>
            <pc:docMk/>
            <pc:sldMk cId="634658321" sldId="275"/>
            <ac:spMk id="3" creationId="{D2EB87A7-087C-A185-3EE8-1D31F94C0EBF}"/>
          </ac:spMkLst>
        </pc:spChg>
      </pc:sldChg>
    </pc:docChg>
  </pc:docChgLst>
  <pc:docChgLst>
    <pc:chgData name="Christopher Caine Wilson" userId="S::ccw3@clemson.edu::feddb7c3-83d0-4448-85c1-0e67cd4f2c72" providerId="AD" clId="Web-{EBC60446-4115-4576-9169-5DFB261E1BC2}"/>
    <pc:docChg chg="addSld delSld modSld sldOrd">
      <pc:chgData name="Christopher Caine Wilson" userId="S::ccw3@clemson.edu::feddb7c3-83d0-4448-85c1-0e67cd4f2c72" providerId="AD" clId="Web-{EBC60446-4115-4576-9169-5DFB261E1BC2}" dt="2022-06-09T04:22:58.985" v="1419" actId="20577"/>
      <pc:docMkLst>
        <pc:docMk/>
      </pc:docMkLst>
      <pc:sldChg chg="modSp">
        <pc:chgData name="Christopher Caine Wilson" userId="S::ccw3@clemson.edu::feddb7c3-83d0-4448-85c1-0e67cd4f2c72" providerId="AD" clId="Web-{EBC60446-4115-4576-9169-5DFB261E1BC2}" dt="2022-06-09T03:42:19.768" v="656" actId="20577"/>
        <pc:sldMkLst>
          <pc:docMk/>
          <pc:sldMk cId="4033153618" sldId="258"/>
        </pc:sldMkLst>
        <pc:spChg chg="mod">
          <ac:chgData name="Christopher Caine Wilson" userId="S::ccw3@clemson.edu::feddb7c3-83d0-4448-85c1-0e67cd4f2c72" providerId="AD" clId="Web-{EBC60446-4115-4576-9169-5DFB261E1BC2}" dt="2022-06-09T03:42:19.768" v="656" actId="20577"/>
          <ac:spMkLst>
            <pc:docMk/>
            <pc:sldMk cId="4033153618" sldId="258"/>
            <ac:spMk id="2" creationId="{B5242251-FE3C-57EE-3173-3F65EE5016CC}"/>
          </ac:spMkLst>
        </pc:spChg>
        <pc:picChg chg="mod">
          <ac:chgData name="Christopher Caine Wilson" userId="S::ccw3@clemson.edu::feddb7c3-83d0-4448-85c1-0e67cd4f2c72" providerId="AD" clId="Web-{EBC60446-4115-4576-9169-5DFB261E1BC2}" dt="2022-06-09T03:42:10.627" v="650" actId="1076"/>
          <ac:picMkLst>
            <pc:docMk/>
            <pc:sldMk cId="4033153618" sldId="258"/>
            <ac:picMk id="4" creationId="{ADF49DF4-0DE4-10C9-CA7A-95FD2CCA1958}"/>
          </ac:picMkLst>
        </pc:picChg>
      </pc:sldChg>
      <pc:sldChg chg="modSp ord">
        <pc:chgData name="Christopher Caine Wilson" userId="S::ccw3@clemson.edu::feddb7c3-83d0-4448-85c1-0e67cd4f2c72" providerId="AD" clId="Web-{EBC60446-4115-4576-9169-5DFB261E1BC2}" dt="2022-06-09T04:00:12.140" v="1050" actId="20577"/>
        <pc:sldMkLst>
          <pc:docMk/>
          <pc:sldMk cId="3501061398" sldId="260"/>
        </pc:sldMkLst>
        <pc:spChg chg="mod">
          <ac:chgData name="Christopher Caine Wilson" userId="S::ccw3@clemson.edu::feddb7c3-83d0-4448-85c1-0e67cd4f2c72" providerId="AD" clId="Web-{EBC60446-4115-4576-9169-5DFB261E1BC2}" dt="2022-06-09T04:00:12.140" v="1050" actId="20577"/>
          <ac:spMkLst>
            <pc:docMk/>
            <pc:sldMk cId="3501061398" sldId="260"/>
            <ac:spMk id="3" creationId="{0999F844-CDF4-1CD4-8021-0C8970E8EB7D}"/>
          </ac:spMkLst>
        </pc:spChg>
      </pc:sldChg>
      <pc:sldChg chg="ord">
        <pc:chgData name="Christopher Caine Wilson" userId="S::ccw3@clemson.edu::feddb7c3-83d0-4448-85c1-0e67cd4f2c72" providerId="AD" clId="Web-{EBC60446-4115-4576-9169-5DFB261E1BC2}" dt="2022-06-09T03:50:46.985" v="700"/>
        <pc:sldMkLst>
          <pc:docMk/>
          <pc:sldMk cId="3859831301" sldId="261"/>
        </pc:sldMkLst>
      </pc:sldChg>
      <pc:sldChg chg="addSp delSp del">
        <pc:chgData name="Christopher Caine Wilson" userId="S::ccw3@clemson.edu::feddb7c3-83d0-4448-85c1-0e67cd4f2c72" providerId="AD" clId="Web-{EBC60446-4115-4576-9169-5DFB261E1BC2}" dt="2022-06-09T02:52:45.651" v="3"/>
        <pc:sldMkLst>
          <pc:docMk/>
          <pc:sldMk cId="1221797323" sldId="262"/>
        </pc:sldMkLst>
        <pc:spChg chg="add">
          <ac:chgData name="Christopher Caine Wilson" userId="S::ccw3@clemson.edu::feddb7c3-83d0-4448-85c1-0e67cd4f2c72" providerId="AD" clId="Web-{EBC60446-4115-4576-9169-5DFB261E1BC2}" dt="2022-06-09T02:52:41.010" v="1"/>
          <ac:spMkLst>
            <pc:docMk/>
            <pc:sldMk cId="1221797323" sldId="262"/>
            <ac:spMk id="3" creationId="{E298026D-10E6-EEDF-1764-F2B624CC8DE5}"/>
          </ac:spMkLst>
        </pc:spChg>
        <pc:spChg chg="add">
          <ac:chgData name="Christopher Caine Wilson" userId="S::ccw3@clemson.edu::feddb7c3-83d0-4448-85c1-0e67cd4f2c72" providerId="AD" clId="Web-{EBC60446-4115-4576-9169-5DFB261E1BC2}" dt="2022-06-09T02:52:41.416" v="2"/>
          <ac:spMkLst>
            <pc:docMk/>
            <pc:sldMk cId="1221797323" sldId="262"/>
            <ac:spMk id="6" creationId="{98A20981-912F-836C-8333-E1DB37C189B5}"/>
          </ac:spMkLst>
        </pc:spChg>
        <pc:picChg chg="del">
          <ac:chgData name="Christopher Caine Wilson" userId="S::ccw3@clemson.edu::feddb7c3-83d0-4448-85c1-0e67cd4f2c72" providerId="AD" clId="Web-{EBC60446-4115-4576-9169-5DFB261E1BC2}" dt="2022-06-09T02:52:39.479" v="0"/>
          <ac:picMkLst>
            <pc:docMk/>
            <pc:sldMk cId="1221797323" sldId="262"/>
            <ac:picMk id="4" creationId="{37C2AF68-37E2-2406-02F5-39B5289F7D83}"/>
          </ac:picMkLst>
        </pc:picChg>
      </pc:sldChg>
      <pc:sldChg chg="modSp ord">
        <pc:chgData name="Christopher Caine Wilson" userId="S::ccw3@clemson.edu::feddb7c3-83d0-4448-85c1-0e67cd4f2c72" providerId="AD" clId="Web-{EBC60446-4115-4576-9169-5DFB261E1BC2}" dt="2022-06-09T04:03:05.636" v="1147" actId="20577"/>
        <pc:sldMkLst>
          <pc:docMk/>
          <pc:sldMk cId="1262923204" sldId="265"/>
        </pc:sldMkLst>
        <pc:spChg chg="mod">
          <ac:chgData name="Christopher Caine Wilson" userId="S::ccw3@clemson.edu::feddb7c3-83d0-4448-85c1-0e67cd4f2c72" providerId="AD" clId="Web-{EBC60446-4115-4576-9169-5DFB261E1BC2}" dt="2022-06-09T04:03:05.636" v="1147" actId="20577"/>
          <ac:spMkLst>
            <pc:docMk/>
            <pc:sldMk cId="1262923204" sldId="265"/>
            <ac:spMk id="3" creationId="{7B40C2F8-0773-0D80-5994-517E8204D410}"/>
          </ac:spMkLst>
        </pc:spChg>
      </pc:sldChg>
      <pc:sldChg chg="ord">
        <pc:chgData name="Christopher Caine Wilson" userId="S::ccw3@clemson.edu::feddb7c3-83d0-4448-85c1-0e67cd4f2c72" providerId="AD" clId="Web-{EBC60446-4115-4576-9169-5DFB261E1BC2}" dt="2022-06-09T03:47:16.760" v="690"/>
        <pc:sldMkLst>
          <pc:docMk/>
          <pc:sldMk cId="1778039313" sldId="267"/>
        </pc:sldMkLst>
      </pc:sldChg>
      <pc:sldChg chg="ord">
        <pc:chgData name="Christopher Caine Wilson" userId="S::ccw3@clemson.edu::feddb7c3-83d0-4448-85c1-0e67cd4f2c72" providerId="AD" clId="Web-{EBC60446-4115-4576-9169-5DFB261E1BC2}" dt="2022-06-09T03:47:18.260" v="691"/>
        <pc:sldMkLst>
          <pc:docMk/>
          <pc:sldMk cId="2409869518" sldId="268"/>
        </pc:sldMkLst>
      </pc:sldChg>
      <pc:sldChg chg="ord">
        <pc:chgData name="Christopher Caine Wilson" userId="S::ccw3@clemson.edu::feddb7c3-83d0-4448-85c1-0e67cd4f2c72" providerId="AD" clId="Web-{EBC60446-4115-4576-9169-5DFB261E1BC2}" dt="2022-06-09T03:43:57.630" v="657"/>
        <pc:sldMkLst>
          <pc:docMk/>
          <pc:sldMk cId="651052669" sldId="269"/>
        </pc:sldMkLst>
      </pc:sldChg>
      <pc:sldChg chg="modSp ord">
        <pc:chgData name="Christopher Caine Wilson" userId="S::ccw3@clemson.edu::feddb7c3-83d0-4448-85c1-0e67cd4f2c72" providerId="AD" clId="Web-{EBC60446-4115-4576-9169-5DFB261E1BC2}" dt="2022-06-09T03:53:57.146" v="835" actId="20577"/>
        <pc:sldMkLst>
          <pc:docMk/>
          <pc:sldMk cId="2935769432" sldId="270"/>
        </pc:sldMkLst>
        <pc:spChg chg="mod">
          <ac:chgData name="Christopher Caine Wilson" userId="S::ccw3@clemson.edu::feddb7c3-83d0-4448-85c1-0e67cd4f2c72" providerId="AD" clId="Web-{EBC60446-4115-4576-9169-5DFB261E1BC2}" dt="2022-06-09T03:53:57.146" v="835" actId="20577"/>
          <ac:spMkLst>
            <pc:docMk/>
            <pc:sldMk cId="2935769432" sldId="270"/>
            <ac:spMk id="3" creationId="{A55045E0-F306-A3BD-7CB3-A3CAEC76CFB3}"/>
          </ac:spMkLst>
        </pc:spChg>
      </pc:sldChg>
      <pc:sldChg chg="modSp ord">
        <pc:chgData name="Christopher Caine Wilson" userId="S::ccw3@clemson.edu::feddb7c3-83d0-4448-85c1-0e67cd4f2c72" providerId="AD" clId="Web-{EBC60446-4115-4576-9169-5DFB261E1BC2}" dt="2022-06-09T04:05:22.594" v="1149" actId="20577"/>
        <pc:sldMkLst>
          <pc:docMk/>
          <pc:sldMk cId="3959085931" sldId="271"/>
        </pc:sldMkLst>
        <pc:spChg chg="mod">
          <ac:chgData name="Christopher Caine Wilson" userId="S::ccw3@clemson.edu::feddb7c3-83d0-4448-85c1-0e67cd4f2c72" providerId="AD" clId="Web-{EBC60446-4115-4576-9169-5DFB261E1BC2}" dt="2022-06-09T04:05:22.594" v="1149" actId="20577"/>
          <ac:spMkLst>
            <pc:docMk/>
            <pc:sldMk cId="3959085931" sldId="271"/>
            <ac:spMk id="3" creationId="{7C71BC86-2855-F522-C76E-AEF7926AABEF}"/>
          </ac:spMkLst>
        </pc:spChg>
      </pc:sldChg>
      <pc:sldChg chg="modSp ord">
        <pc:chgData name="Christopher Caine Wilson" userId="S::ccw3@clemson.edu::feddb7c3-83d0-4448-85c1-0e67cd4f2c72" providerId="AD" clId="Web-{EBC60446-4115-4576-9169-5DFB261E1BC2}" dt="2022-06-09T04:15:27.564" v="1150" actId="20577"/>
        <pc:sldMkLst>
          <pc:docMk/>
          <pc:sldMk cId="2959330662" sldId="273"/>
        </pc:sldMkLst>
        <pc:spChg chg="mod">
          <ac:chgData name="Christopher Caine Wilson" userId="S::ccw3@clemson.edu::feddb7c3-83d0-4448-85c1-0e67cd4f2c72" providerId="AD" clId="Web-{EBC60446-4115-4576-9169-5DFB261E1BC2}" dt="2022-06-09T04:15:27.564" v="1150" actId="20577"/>
          <ac:spMkLst>
            <pc:docMk/>
            <pc:sldMk cId="2959330662" sldId="273"/>
            <ac:spMk id="2" creationId="{24968EAF-D7C9-181B-AA42-0CA69FD0587C}"/>
          </ac:spMkLst>
        </pc:spChg>
      </pc:sldChg>
      <pc:sldChg chg="addSp delSp modSp new ord">
        <pc:chgData name="Christopher Caine Wilson" userId="S::ccw3@clemson.edu::feddb7c3-83d0-4448-85c1-0e67cd4f2c72" providerId="AD" clId="Web-{EBC60446-4115-4576-9169-5DFB261E1BC2}" dt="2022-06-09T03:46:59.260" v="689"/>
        <pc:sldMkLst>
          <pc:docMk/>
          <pc:sldMk cId="3692878260" sldId="274"/>
        </pc:sldMkLst>
        <pc:spChg chg="mod">
          <ac:chgData name="Christopher Caine Wilson" userId="S::ccw3@clemson.edu::feddb7c3-83d0-4448-85c1-0e67cd4f2c72" providerId="AD" clId="Web-{EBC60446-4115-4576-9169-5DFB261E1BC2}" dt="2022-06-09T02:54:20.982" v="33" actId="20577"/>
          <ac:spMkLst>
            <pc:docMk/>
            <pc:sldMk cId="3692878260" sldId="274"/>
            <ac:spMk id="2" creationId="{64AFFF93-545B-73CA-3194-C966436C4E97}"/>
          </ac:spMkLst>
        </pc:spChg>
        <pc:spChg chg="del">
          <ac:chgData name="Christopher Caine Wilson" userId="S::ccw3@clemson.edu::feddb7c3-83d0-4448-85c1-0e67cd4f2c72" providerId="AD" clId="Web-{EBC60446-4115-4576-9169-5DFB261E1BC2}" dt="2022-06-09T02:52:54.682" v="5"/>
          <ac:spMkLst>
            <pc:docMk/>
            <pc:sldMk cId="3692878260" sldId="274"/>
            <ac:spMk id="3" creationId="{D5162321-CF80-C8DE-41A6-AA8D10B2E96E}"/>
          </ac:spMkLst>
        </pc:spChg>
        <pc:spChg chg="add del mod">
          <ac:chgData name="Christopher Caine Wilson" userId="S::ccw3@clemson.edu::feddb7c3-83d0-4448-85c1-0e67cd4f2c72" providerId="AD" clId="Web-{EBC60446-4115-4576-9169-5DFB261E1BC2}" dt="2022-06-09T03:18:29.667" v="225"/>
          <ac:spMkLst>
            <pc:docMk/>
            <pc:sldMk cId="3692878260" sldId="274"/>
            <ac:spMk id="7" creationId="{062A2E4D-80F8-39A3-253C-5A05B478D46A}"/>
          </ac:spMkLst>
        </pc:spChg>
        <pc:spChg chg="add del mod">
          <ac:chgData name="Christopher Caine Wilson" userId="S::ccw3@clemson.edu::feddb7c3-83d0-4448-85c1-0e67cd4f2c72" providerId="AD" clId="Web-{EBC60446-4115-4576-9169-5DFB261E1BC2}" dt="2022-06-09T03:19:00.277" v="236"/>
          <ac:spMkLst>
            <pc:docMk/>
            <pc:sldMk cId="3692878260" sldId="274"/>
            <ac:spMk id="10" creationId="{7D9C0235-3A52-A587-0ABA-92DCF2FA5EF2}"/>
          </ac:spMkLst>
        </pc:spChg>
        <pc:picChg chg="add del mod ord">
          <ac:chgData name="Christopher Caine Wilson" userId="S::ccw3@clemson.edu::feddb7c3-83d0-4448-85c1-0e67cd4f2c72" providerId="AD" clId="Web-{EBC60446-4115-4576-9169-5DFB261E1BC2}" dt="2022-06-09T03:18:44.808" v="233"/>
          <ac:picMkLst>
            <pc:docMk/>
            <pc:sldMk cId="3692878260" sldId="274"/>
            <ac:picMk id="4" creationId="{A696ED69-8DAF-C29B-BB0D-F32CB1E60FCB}"/>
          </ac:picMkLst>
        </pc:picChg>
        <pc:picChg chg="add del mod">
          <ac:chgData name="Christopher Caine Wilson" userId="S::ccw3@clemson.edu::feddb7c3-83d0-4448-85c1-0e67cd4f2c72" providerId="AD" clId="Web-{EBC60446-4115-4576-9169-5DFB261E1BC2}" dt="2022-06-09T03:18:30.714" v="226"/>
          <ac:picMkLst>
            <pc:docMk/>
            <pc:sldMk cId="3692878260" sldId="274"/>
            <ac:picMk id="5" creationId="{39177161-F952-1708-0B09-4F693ADA0936}"/>
          </ac:picMkLst>
        </pc:picChg>
        <pc:picChg chg="add del mod">
          <ac:chgData name="Christopher Caine Wilson" userId="S::ccw3@clemson.edu::feddb7c3-83d0-4448-85c1-0e67cd4f2c72" providerId="AD" clId="Web-{EBC60446-4115-4576-9169-5DFB261E1BC2}" dt="2022-06-09T03:26:47.837" v="300"/>
          <ac:picMkLst>
            <pc:docMk/>
            <pc:sldMk cId="3692878260" sldId="274"/>
            <ac:picMk id="8" creationId="{582177FE-11E6-7098-5998-46A7C1E267F1}"/>
          </ac:picMkLst>
        </pc:picChg>
        <pc:picChg chg="add mod">
          <ac:chgData name="Christopher Caine Wilson" userId="S::ccw3@clemson.edu::feddb7c3-83d0-4448-85c1-0e67cd4f2c72" providerId="AD" clId="Web-{EBC60446-4115-4576-9169-5DFB261E1BC2}" dt="2022-06-09T03:27:10.962" v="307" actId="1076"/>
          <ac:picMkLst>
            <pc:docMk/>
            <pc:sldMk cId="3692878260" sldId="274"/>
            <ac:picMk id="11" creationId="{DBBEB2BE-E85C-49F4-E6C6-1405D9CB397C}"/>
          </ac:picMkLst>
        </pc:picChg>
      </pc:sldChg>
      <pc:sldChg chg="addSp delSp modSp new">
        <pc:chgData name="Christopher Caine Wilson" userId="S::ccw3@clemson.edu::feddb7c3-83d0-4448-85c1-0e67cd4f2c72" providerId="AD" clId="Web-{EBC60446-4115-4576-9169-5DFB261E1BC2}" dt="2022-06-09T03:47:53.105" v="694"/>
        <pc:sldMkLst>
          <pc:docMk/>
          <pc:sldMk cId="634658321" sldId="275"/>
        </pc:sldMkLst>
        <pc:spChg chg="mod">
          <ac:chgData name="Christopher Caine Wilson" userId="S::ccw3@clemson.edu::feddb7c3-83d0-4448-85c1-0e67cd4f2c72" providerId="AD" clId="Web-{EBC60446-4115-4576-9169-5DFB261E1BC2}" dt="2022-06-09T03:09:58.182" v="42" actId="20577"/>
          <ac:spMkLst>
            <pc:docMk/>
            <pc:sldMk cId="634658321" sldId="275"/>
            <ac:spMk id="2" creationId="{472A3166-D042-44F5-FDFC-FEE46DFFB9E0}"/>
          </ac:spMkLst>
        </pc:spChg>
        <pc:spChg chg="mod">
          <ac:chgData name="Christopher Caine Wilson" userId="S::ccw3@clemson.edu::feddb7c3-83d0-4448-85c1-0e67cd4f2c72" providerId="AD" clId="Web-{EBC60446-4115-4576-9169-5DFB261E1BC2}" dt="2022-06-09T03:41:34.486" v="643" actId="20577"/>
          <ac:spMkLst>
            <pc:docMk/>
            <pc:sldMk cId="634658321" sldId="275"/>
            <ac:spMk id="3" creationId="{D2EB87A7-087C-A185-3EE8-1D31F94C0EBF}"/>
          </ac:spMkLst>
        </pc:spChg>
        <pc:spChg chg="add del mod">
          <ac:chgData name="Christopher Caine Wilson" userId="S::ccw3@clemson.edu::feddb7c3-83d0-4448-85c1-0e67cd4f2c72" providerId="AD" clId="Web-{EBC60446-4115-4576-9169-5DFB261E1BC2}" dt="2022-06-09T03:47:53.105" v="694"/>
          <ac:spMkLst>
            <pc:docMk/>
            <pc:sldMk cId="634658321" sldId="275"/>
            <ac:spMk id="4" creationId="{F235A244-3768-144F-3E2A-DC93F5B5B682}"/>
          </ac:spMkLst>
        </pc:spChg>
      </pc:sldChg>
      <pc:sldChg chg="modSp new">
        <pc:chgData name="Christopher Caine Wilson" userId="S::ccw3@clemson.edu::feddb7c3-83d0-4448-85c1-0e67cd4f2c72" providerId="AD" clId="Web-{EBC60446-4115-4576-9169-5DFB261E1BC2}" dt="2022-06-09T03:44:05.708" v="664" actId="20577"/>
        <pc:sldMkLst>
          <pc:docMk/>
          <pc:sldMk cId="2011630854" sldId="276"/>
        </pc:sldMkLst>
        <pc:spChg chg="mod">
          <ac:chgData name="Christopher Caine Wilson" userId="S::ccw3@clemson.edu::feddb7c3-83d0-4448-85c1-0e67cd4f2c72" providerId="AD" clId="Web-{EBC60446-4115-4576-9169-5DFB261E1BC2}" dt="2022-06-09T03:44:05.708" v="664" actId="20577"/>
          <ac:spMkLst>
            <pc:docMk/>
            <pc:sldMk cId="2011630854" sldId="276"/>
            <ac:spMk id="2" creationId="{6EA29B91-24A3-36F2-A361-33C9C9C89ACD}"/>
          </ac:spMkLst>
        </pc:spChg>
      </pc:sldChg>
      <pc:sldChg chg="modSp new">
        <pc:chgData name="Christopher Caine Wilson" userId="S::ccw3@clemson.edu::feddb7c3-83d0-4448-85c1-0e67cd4f2c72" providerId="AD" clId="Web-{EBC60446-4115-4576-9169-5DFB261E1BC2}" dt="2022-06-09T04:22:58.985" v="1419" actId="20577"/>
        <pc:sldMkLst>
          <pc:docMk/>
          <pc:sldMk cId="951299881" sldId="277"/>
        </pc:sldMkLst>
        <pc:spChg chg="mod">
          <ac:chgData name="Christopher Caine Wilson" userId="S::ccw3@clemson.edu::feddb7c3-83d0-4448-85c1-0e67cd4f2c72" providerId="AD" clId="Web-{EBC60446-4115-4576-9169-5DFB261E1BC2}" dt="2022-06-09T04:17:01.082" v="1155" actId="20577"/>
          <ac:spMkLst>
            <pc:docMk/>
            <pc:sldMk cId="951299881" sldId="277"/>
            <ac:spMk id="2" creationId="{17548A8C-24B0-541A-3985-F48F02DCC19D}"/>
          </ac:spMkLst>
        </pc:spChg>
        <pc:spChg chg="mod">
          <ac:chgData name="Christopher Caine Wilson" userId="S::ccw3@clemson.edu::feddb7c3-83d0-4448-85c1-0e67cd4f2c72" providerId="AD" clId="Web-{EBC60446-4115-4576-9169-5DFB261E1BC2}" dt="2022-06-09T04:22:58.985" v="1419" actId="20577"/>
          <ac:spMkLst>
            <pc:docMk/>
            <pc:sldMk cId="951299881" sldId="277"/>
            <ac:spMk id="3" creationId="{F4D8F5C9-FC45-B5D4-59A3-0C13139472E9}"/>
          </ac:spMkLst>
        </pc:spChg>
      </pc:sldChg>
    </pc:docChg>
  </pc:docChgLst>
  <pc:docChgLst>
    <pc:chgData name="John Pearson Wittgen" userId="S::jwittge@clemson.edu::5f8f73f6-09b0-42b4-b219-dbd203bfc968" providerId="AD" clId="Web-{892517E6-1A7A-4616-BB3E-8384891913D6}"/>
    <pc:docChg chg="modSld">
      <pc:chgData name="John Pearson Wittgen" userId="S::jwittge@clemson.edu::5f8f73f6-09b0-42b4-b219-dbd203bfc968" providerId="AD" clId="Web-{892517E6-1A7A-4616-BB3E-8384891913D6}" dt="2022-06-08T23:40:36.486" v="9"/>
      <pc:docMkLst>
        <pc:docMk/>
      </pc:docMkLst>
      <pc:sldChg chg="modSp">
        <pc:chgData name="John Pearson Wittgen" userId="S::jwittge@clemson.edu::5f8f73f6-09b0-42b4-b219-dbd203bfc968" providerId="AD" clId="Web-{892517E6-1A7A-4616-BB3E-8384891913D6}" dt="2022-06-08T20:53:00.105" v="0" actId="20577"/>
        <pc:sldMkLst>
          <pc:docMk/>
          <pc:sldMk cId="109857222" sldId="256"/>
        </pc:sldMkLst>
        <pc:spChg chg="mod">
          <ac:chgData name="John Pearson Wittgen" userId="S::jwittge@clemson.edu::5f8f73f6-09b0-42b4-b219-dbd203bfc968" providerId="AD" clId="Web-{892517E6-1A7A-4616-BB3E-8384891913D6}" dt="2022-06-08T20:53:00.105" v="0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">
        <pc:chgData name="John Pearson Wittgen" userId="S::jwittge@clemson.edu::5f8f73f6-09b0-42b4-b219-dbd203bfc968" providerId="AD" clId="Web-{892517E6-1A7A-4616-BB3E-8384891913D6}" dt="2022-06-08T23:38:20.108" v="7" actId="20577"/>
        <pc:sldMkLst>
          <pc:docMk/>
          <pc:sldMk cId="3501061398" sldId="260"/>
        </pc:sldMkLst>
        <pc:spChg chg="mod">
          <ac:chgData name="John Pearson Wittgen" userId="S::jwittge@clemson.edu::5f8f73f6-09b0-42b4-b219-dbd203bfc968" providerId="AD" clId="Web-{892517E6-1A7A-4616-BB3E-8384891913D6}" dt="2022-06-08T23:38:20.108" v="7" actId="20577"/>
          <ac:spMkLst>
            <pc:docMk/>
            <pc:sldMk cId="3501061398" sldId="260"/>
            <ac:spMk id="3" creationId="{0999F844-CDF4-1CD4-8021-0C8970E8EB7D}"/>
          </ac:spMkLst>
        </pc:spChg>
      </pc:sldChg>
      <pc:sldChg chg="modSp">
        <pc:chgData name="John Pearson Wittgen" userId="S::jwittge@clemson.edu::5f8f73f6-09b0-42b4-b219-dbd203bfc968" providerId="AD" clId="Web-{892517E6-1A7A-4616-BB3E-8384891913D6}" dt="2022-06-08T23:39:58.579" v="8" actId="20577"/>
        <pc:sldMkLst>
          <pc:docMk/>
          <pc:sldMk cId="1221797323" sldId="262"/>
        </pc:sldMkLst>
        <pc:spChg chg="mod">
          <ac:chgData name="John Pearson Wittgen" userId="S::jwittge@clemson.edu::5f8f73f6-09b0-42b4-b219-dbd203bfc968" providerId="AD" clId="Web-{892517E6-1A7A-4616-BB3E-8384891913D6}" dt="2022-06-08T23:39:58.579" v="8" actId="20577"/>
          <ac:spMkLst>
            <pc:docMk/>
            <pc:sldMk cId="1221797323" sldId="262"/>
            <ac:spMk id="2" creationId="{FA0C3E79-BBDD-B131-7373-ED3E3B338610}"/>
          </ac:spMkLst>
        </pc:spChg>
      </pc:sldChg>
      <pc:sldChg chg="addSp modSp mod setBg">
        <pc:chgData name="John Pearson Wittgen" userId="S::jwittge@clemson.edu::5f8f73f6-09b0-42b4-b219-dbd203bfc968" providerId="AD" clId="Web-{892517E6-1A7A-4616-BB3E-8384891913D6}" dt="2022-06-08T23:40:36.486" v="9"/>
        <pc:sldMkLst>
          <pc:docMk/>
          <pc:sldMk cId="1499219874" sldId="263"/>
        </pc:sldMkLst>
        <pc:spChg chg="mod ord">
          <ac:chgData name="John Pearson Wittgen" userId="S::jwittge@clemson.edu::5f8f73f6-09b0-42b4-b219-dbd203bfc968" providerId="AD" clId="Web-{892517E6-1A7A-4616-BB3E-8384891913D6}" dt="2022-06-08T23:40:36.486" v="9"/>
          <ac:spMkLst>
            <pc:docMk/>
            <pc:sldMk cId="1499219874" sldId="263"/>
            <ac:spMk id="2" creationId="{DF3012C6-F0CF-B446-0E2A-54AAAA93A432}"/>
          </ac:spMkLst>
        </pc:spChg>
        <pc:spChg chg="mod">
          <ac:chgData name="John Pearson Wittgen" userId="S::jwittge@clemson.edu::5f8f73f6-09b0-42b4-b219-dbd203bfc968" providerId="AD" clId="Web-{892517E6-1A7A-4616-BB3E-8384891913D6}" dt="2022-06-08T23:40:36.486" v="9"/>
          <ac:spMkLst>
            <pc:docMk/>
            <pc:sldMk cId="1499219874" sldId="263"/>
            <ac:spMk id="3" creationId="{71396449-2F5F-0EFA-274B-0AFA971F94C9}"/>
          </ac:spMkLst>
        </pc:spChg>
        <pc:spChg chg="add">
          <ac:chgData name="John Pearson Wittgen" userId="S::jwittge@clemson.edu::5f8f73f6-09b0-42b4-b219-dbd203bfc968" providerId="AD" clId="Web-{892517E6-1A7A-4616-BB3E-8384891913D6}" dt="2022-06-08T23:40:36.486" v="9"/>
          <ac:spMkLst>
            <pc:docMk/>
            <pc:sldMk cId="1499219874" sldId="263"/>
            <ac:spMk id="8" creationId="{854C4829-CF39-4CF4-973E-6F5A32F80A25}"/>
          </ac:spMkLst>
        </pc:spChg>
      </pc:sldChg>
    </pc:docChg>
  </pc:docChgLst>
  <pc:docChgLst>
    <pc:chgData name="William D Shehane III" userId="S::wshehan@clemson.edu::f9036d2f-3dd3-4aa4-bbfd-1fcf1d4b51e4" providerId="AD" clId="Web-{F260A97F-7192-4550-BA2A-69D7D04718CB}"/>
    <pc:docChg chg="addSld delSld modSld">
      <pc:chgData name="William D Shehane III" userId="S::wshehan@clemson.edu::f9036d2f-3dd3-4aa4-bbfd-1fcf1d4b51e4" providerId="AD" clId="Web-{F260A97F-7192-4550-BA2A-69D7D04718CB}" dt="2022-06-09T10:50:39.753" v="393" actId="20577"/>
      <pc:docMkLst>
        <pc:docMk/>
      </pc:docMkLst>
      <pc:sldChg chg="new del">
        <pc:chgData name="William D Shehane III" userId="S::wshehan@clemson.edu::f9036d2f-3dd3-4aa4-bbfd-1fcf1d4b51e4" providerId="AD" clId="Web-{F260A97F-7192-4550-BA2A-69D7D04718CB}" dt="2022-06-09T10:33:42.307" v="2"/>
        <pc:sldMkLst>
          <pc:docMk/>
          <pc:sldMk cId="4240114738" sldId="278"/>
        </pc:sldMkLst>
      </pc:sldChg>
      <pc:sldChg chg="addSp delSp modSp add replId">
        <pc:chgData name="William D Shehane III" userId="S::wshehan@clemson.edu::f9036d2f-3dd3-4aa4-bbfd-1fcf1d4b51e4" providerId="AD" clId="Web-{F260A97F-7192-4550-BA2A-69D7D04718CB}" dt="2022-06-09T10:38:08.369" v="235"/>
        <pc:sldMkLst>
          <pc:docMk/>
          <pc:sldMk cId="1946635085" sldId="279"/>
        </pc:sldMkLst>
        <pc:spChg chg="mod">
          <ac:chgData name="William D Shehane III" userId="S::wshehan@clemson.edu::f9036d2f-3dd3-4aa4-bbfd-1fcf1d4b51e4" providerId="AD" clId="Web-{F260A97F-7192-4550-BA2A-69D7D04718CB}" dt="2022-06-09T10:33:50.730" v="7" actId="20577"/>
          <ac:spMkLst>
            <pc:docMk/>
            <pc:sldMk cId="1946635085" sldId="279"/>
            <ac:spMk id="2" creationId="{44306382-2A50-1B50-4BCB-BA42A594B2E2}"/>
          </ac:spMkLst>
        </pc:spChg>
        <pc:spChg chg="del mod">
          <ac:chgData name="William D Shehane III" userId="S::wshehan@clemson.edu::f9036d2f-3dd3-4aa4-bbfd-1fcf1d4b51e4" providerId="AD" clId="Web-{F260A97F-7192-4550-BA2A-69D7D04718CB}" dt="2022-06-09T10:34:07.277" v="10"/>
          <ac:spMkLst>
            <pc:docMk/>
            <pc:sldMk cId="1946635085" sldId="279"/>
            <ac:spMk id="3" creationId="{A55045E0-F306-A3BD-7CB3-A3CAEC76CFB3}"/>
          </ac:spMkLst>
        </pc:spChg>
        <pc:spChg chg="add del mod">
          <ac:chgData name="William D Shehane III" userId="S::wshehan@clemson.edu::f9036d2f-3dd3-4aa4-bbfd-1fcf1d4b51e4" providerId="AD" clId="Web-{F260A97F-7192-4550-BA2A-69D7D04718CB}" dt="2022-06-09T10:35:19.375" v="49"/>
          <ac:spMkLst>
            <pc:docMk/>
            <pc:sldMk cId="1946635085" sldId="279"/>
            <ac:spMk id="6" creationId="{C9CE8D13-CBDE-DE6D-4D23-8D7221FFA77C}"/>
          </ac:spMkLst>
        </pc:spChg>
        <pc:graphicFrameChg chg="add del mod ord modGraphic">
          <ac:chgData name="William D Shehane III" userId="S::wshehan@clemson.edu::f9036d2f-3dd3-4aa4-bbfd-1fcf1d4b51e4" providerId="AD" clId="Web-{F260A97F-7192-4550-BA2A-69D7D04718CB}" dt="2022-06-09T10:35:13.968" v="48"/>
          <ac:graphicFrameMkLst>
            <pc:docMk/>
            <pc:sldMk cId="1946635085" sldId="279"/>
            <ac:graphicFrameMk id="4" creationId="{2E3D534B-1F73-D962-90DA-D9EC79C2AB26}"/>
          </ac:graphicFrameMkLst>
        </pc:graphicFrameChg>
        <pc:graphicFrameChg chg="add mod ord modGraphic">
          <ac:chgData name="William D Shehane III" userId="S::wshehan@clemson.edu::f9036d2f-3dd3-4aa4-bbfd-1fcf1d4b51e4" providerId="AD" clId="Web-{F260A97F-7192-4550-BA2A-69D7D04718CB}" dt="2022-06-09T10:38:08.369" v="235"/>
          <ac:graphicFrameMkLst>
            <pc:docMk/>
            <pc:sldMk cId="1946635085" sldId="279"/>
            <ac:graphicFrameMk id="7" creationId="{88C290A5-281B-CCDF-E644-186974DB89D0}"/>
          </ac:graphicFrameMkLst>
        </pc:graphicFrameChg>
      </pc:sldChg>
      <pc:sldChg chg="new del">
        <pc:chgData name="William D Shehane III" userId="S::wshehan@clemson.edu::f9036d2f-3dd3-4aa4-bbfd-1fcf1d4b51e4" providerId="AD" clId="Web-{F260A97F-7192-4550-BA2A-69D7D04718CB}" dt="2022-06-09T10:39:58.187" v="238"/>
        <pc:sldMkLst>
          <pc:docMk/>
          <pc:sldMk cId="2874319881" sldId="280"/>
        </pc:sldMkLst>
      </pc:sldChg>
      <pc:sldChg chg="addSp modSp add replId">
        <pc:chgData name="William D Shehane III" userId="S::wshehan@clemson.edu::f9036d2f-3dd3-4aa4-bbfd-1fcf1d4b51e4" providerId="AD" clId="Web-{F260A97F-7192-4550-BA2A-69D7D04718CB}" dt="2022-06-09T10:50:39.753" v="393" actId="20577"/>
        <pc:sldMkLst>
          <pc:docMk/>
          <pc:sldMk cId="3099532422" sldId="281"/>
        </pc:sldMkLst>
        <pc:spChg chg="mod">
          <ac:chgData name="William D Shehane III" userId="S::wshehan@clemson.edu::f9036d2f-3dd3-4aa4-bbfd-1fcf1d4b51e4" providerId="AD" clId="Web-{F260A97F-7192-4550-BA2A-69D7D04718CB}" dt="2022-06-09T10:40:10.078" v="244" actId="20577"/>
          <ac:spMkLst>
            <pc:docMk/>
            <pc:sldMk cId="3099532422" sldId="281"/>
            <ac:spMk id="2" creationId="{5F77F830-F39B-7A43-FEB1-36EE7395E445}"/>
          </ac:spMkLst>
        </pc:spChg>
        <pc:spChg chg="mod">
          <ac:chgData name="William D Shehane III" userId="S::wshehan@clemson.edu::f9036d2f-3dd3-4aa4-bbfd-1fcf1d4b51e4" providerId="AD" clId="Web-{F260A97F-7192-4550-BA2A-69D7D04718CB}" dt="2022-06-09T10:40:14.672" v="245" actId="20577"/>
          <ac:spMkLst>
            <pc:docMk/>
            <pc:sldMk cId="3099532422" sldId="281"/>
            <ac:spMk id="3" creationId="{7C71BC86-2855-F522-C76E-AEF7926AABEF}"/>
          </ac:spMkLst>
        </pc:spChg>
        <pc:spChg chg="add mod">
          <ac:chgData name="William D Shehane III" userId="S::wshehan@clemson.edu::f9036d2f-3dd3-4aa4-bbfd-1fcf1d4b51e4" providerId="AD" clId="Web-{F260A97F-7192-4550-BA2A-69D7D04718CB}" dt="2022-06-09T10:50:39.753" v="393" actId="20577"/>
          <ac:spMkLst>
            <pc:docMk/>
            <pc:sldMk cId="3099532422" sldId="281"/>
            <ac:spMk id="4" creationId="{8A0F3D04-B7C9-D406-ADD2-33A476B16021}"/>
          </ac:spMkLst>
        </pc:spChg>
      </pc:sldChg>
    </pc:docChg>
  </pc:docChgLst>
  <pc:docChgLst>
    <pc:chgData name="Christopher Caine Wilson" userId="S::ccw3@clemson.edu::feddb7c3-83d0-4448-85c1-0e67cd4f2c72" providerId="AD" clId="Web-{C98E5329-20A3-4830-BF9E-B0B9C0A6ED6F}"/>
    <pc:docChg chg="addSld modSld">
      <pc:chgData name="Christopher Caine Wilson" userId="S::ccw3@clemson.edu::feddb7c3-83d0-4448-85c1-0e67cd4f2c72" providerId="AD" clId="Web-{C98E5329-20A3-4830-BF9E-B0B9C0A6ED6F}" dt="2022-06-09T02:16:40.217" v="172" actId="1076"/>
      <pc:docMkLst>
        <pc:docMk/>
      </pc:docMkLst>
      <pc:sldChg chg="addSp delSp modSp mod setBg">
        <pc:chgData name="Christopher Caine Wilson" userId="S::ccw3@clemson.edu::feddb7c3-83d0-4448-85c1-0e67cd4f2c72" providerId="AD" clId="Web-{C98E5329-20A3-4830-BF9E-B0B9C0A6ED6F}" dt="2022-06-09T02:16:40.217" v="172" actId="1076"/>
        <pc:sldMkLst>
          <pc:docMk/>
          <pc:sldMk cId="1221797323" sldId="262"/>
        </pc:sldMkLst>
        <pc:spChg chg="mod">
          <ac:chgData name="Christopher Caine Wilson" userId="S::ccw3@clemson.edu::feddb7c3-83d0-4448-85c1-0e67cd4f2c72" providerId="AD" clId="Web-{C98E5329-20A3-4830-BF9E-B0B9C0A6ED6F}" dt="2022-06-09T02:16:18.824" v="170"/>
          <ac:spMkLst>
            <pc:docMk/>
            <pc:sldMk cId="1221797323" sldId="262"/>
            <ac:spMk id="2" creationId="{FA0C3E79-BBDD-B131-7373-ED3E3B338610}"/>
          </ac:spMkLst>
        </pc:spChg>
        <pc:spChg chg="del">
          <ac:chgData name="Christopher Caine Wilson" userId="S::ccw3@clemson.edu::feddb7c3-83d0-4448-85c1-0e67cd4f2c72" providerId="AD" clId="Web-{C98E5329-20A3-4830-BF9E-B0B9C0A6ED6F}" dt="2022-06-09T01:36:06.064" v="102"/>
          <ac:spMkLst>
            <pc:docMk/>
            <pc:sldMk cId="1221797323" sldId="262"/>
            <ac:spMk id="3" creationId="{CC24D93A-DC79-73B8-79A1-F111233650D8}"/>
          </ac:spMkLst>
        </pc:spChg>
        <pc:spChg chg="add">
          <ac:chgData name="Christopher Caine Wilson" userId="S::ccw3@clemson.edu::feddb7c3-83d0-4448-85c1-0e67cd4f2c72" providerId="AD" clId="Web-{C98E5329-20A3-4830-BF9E-B0B9C0A6ED6F}" dt="2022-06-09T02:16:18.824" v="170"/>
          <ac:spMkLst>
            <pc:docMk/>
            <pc:sldMk cId="1221797323" sldId="262"/>
            <ac:spMk id="9" creationId="{2B8EB796-87D5-BCEA-E026-07634CAED88F}"/>
          </ac:spMkLst>
        </pc:spChg>
        <pc:spChg chg="add">
          <ac:chgData name="Christopher Caine Wilson" userId="S::ccw3@clemson.edu::feddb7c3-83d0-4448-85c1-0e67cd4f2c72" providerId="AD" clId="Web-{C98E5329-20A3-4830-BF9E-B0B9C0A6ED6F}" dt="2022-06-09T02:16:18.824" v="170"/>
          <ac:spMkLst>
            <pc:docMk/>
            <pc:sldMk cId="1221797323" sldId="262"/>
            <ac:spMk id="12" creationId="{61B2A784-4501-42A8-86DF-DB27DE395089}"/>
          </ac:spMkLst>
        </pc:spChg>
        <pc:spChg chg="add">
          <ac:chgData name="Christopher Caine Wilson" userId="S::ccw3@clemson.edu::feddb7c3-83d0-4448-85c1-0e67cd4f2c72" providerId="AD" clId="Web-{C98E5329-20A3-4830-BF9E-B0B9C0A6ED6F}" dt="2022-06-09T02:16:18.824" v="170"/>
          <ac:spMkLst>
            <pc:docMk/>
            <pc:sldMk cId="1221797323" sldId="262"/>
            <ac:spMk id="14" creationId="{8A330AB8-A767-46C8-ABEF-2477854EF61D}"/>
          </ac:spMkLst>
        </pc:spChg>
        <pc:spChg chg="add">
          <ac:chgData name="Christopher Caine Wilson" userId="S::ccw3@clemson.edu::feddb7c3-83d0-4448-85c1-0e67cd4f2c72" providerId="AD" clId="Web-{C98E5329-20A3-4830-BF9E-B0B9C0A6ED6F}" dt="2022-06-09T02:16:18.824" v="170"/>
          <ac:spMkLst>
            <pc:docMk/>
            <pc:sldMk cId="1221797323" sldId="262"/>
            <ac:spMk id="16" creationId="{DAC0A98A-E260-4FF9-8124-02E1C2093129}"/>
          </ac:spMkLst>
        </pc:spChg>
        <pc:spChg chg="add">
          <ac:chgData name="Christopher Caine Wilson" userId="S::ccw3@clemson.edu::feddb7c3-83d0-4448-85c1-0e67cd4f2c72" providerId="AD" clId="Web-{C98E5329-20A3-4830-BF9E-B0B9C0A6ED6F}" dt="2022-06-09T02:16:18.824" v="170"/>
          <ac:spMkLst>
            <pc:docMk/>
            <pc:sldMk cId="1221797323" sldId="262"/>
            <ac:spMk id="18" creationId="{88E62604-C40E-4D56-9D66-FD94B0CA40CB}"/>
          </ac:spMkLst>
        </pc:spChg>
        <pc:spChg chg="add">
          <ac:chgData name="Christopher Caine Wilson" userId="S::ccw3@clemson.edu::feddb7c3-83d0-4448-85c1-0e67cd4f2c72" providerId="AD" clId="Web-{C98E5329-20A3-4830-BF9E-B0B9C0A6ED6F}" dt="2022-06-09T02:16:18.824" v="170"/>
          <ac:spMkLst>
            <pc:docMk/>
            <pc:sldMk cId="1221797323" sldId="262"/>
            <ac:spMk id="20" creationId="{35501681-6450-4364-B43C-3273BB9981A9}"/>
          </ac:spMkLst>
        </pc:spChg>
        <pc:picChg chg="add mod ord">
          <ac:chgData name="Christopher Caine Wilson" userId="S::ccw3@clemson.edu::feddb7c3-83d0-4448-85c1-0e67cd4f2c72" providerId="AD" clId="Web-{C98E5329-20A3-4830-BF9E-B0B9C0A6ED6F}" dt="2022-06-09T02:16:40.217" v="172" actId="1076"/>
          <ac:picMkLst>
            <pc:docMk/>
            <pc:sldMk cId="1221797323" sldId="262"/>
            <ac:picMk id="4" creationId="{37C2AF68-37E2-2406-02F5-39B5289F7D83}"/>
          </ac:picMkLst>
        </pc:picChg>
        <pc:picChg chg="add mod">
          <ac:chgData name="Christopher Caine Wilson" userId="S::ccw3@clemson.edu::feddb7c3-83d0-4448-85c1-0e67cd4f2c72" providerId="AD" clId="Web-{C98E5329-20A3-4830-BF9E-B0B9C0A6ED6F}" dt="2022-06-09T02:16:18.824" v="170"/>
          <ac:picMkLst>
            <pc:docMk/>
            <pc:sldMk cId="1221797323" sldId="262"/>
            <ac:picMk id="5" creationId="{F3200447-E96A-320B-D249-EF44E7CEDF41}"/>
          </ac:picMkLst>
        </pc:picChg>
      </pc:sldChg>
      <pc:sldChg chg="addSp delSp modSp new">
        <pc:chgData name="Christopher Caine Wilson" userId="S::ccw3@clemson.edu::feddb7c3-83d0-4448-85c1-0e67cd4f2c72" providerId="AD" clId="Web-{C98E5329-20A3-4830-BF9E-B0B9C0A6ED6F}" dt="2022-06-09T02:10:41.502" v="150" actId="1076"/>
        <pc:sldMkLst>
          <pc:docMk/>
          <pc:sldMk cId="1778039313" sldId="267"/>
        </pc:sldMkLst>
        <pc:spChg chg="mod">
          <ac:chgData name="Christopher Caine Wilson" userId="S::ccw3@clemson.edu::feddb7c3-83d0-4448-85c1-0e67cd4f2c72" providerId="AD" clId="Web-{C98E5329-20A3-4830-BF9E-B0B9C0A6ED6F}" dt="2022-06-09T01:36:37.955" v="130" actId="20577"/>
          <ac:spMkLst>
            <pc:docMk/>
            <pc:sldMk cId="1778039313" sldId="267"/>
            <ac:spMk id="2" creationId="{CBC79D4E-3A03-774D-3A07-725F4CC48E9E}"/>
          </ac:spMkLst>
        </pc:spChg>
        <pc:spChg chg="add del mod">
          <ac:chgData name="Christopher Caine Wilson" userId="S::ccw3@clemson.edu::feddb7c3-83d0-4448-85c1-0e67cd4f2c72" providerId="AD" clId="Web-{C98E5329-20A3-4830-BF9E-B0B9C0A6ED6F}" dt="2022-06-09T02:09:41.312" v="136"/>
          <ac:spMkLst>
            <pc:docMk/>
            <pc:sldMk cId="1778039313" sldId="267"/>
            <ac:spMk id="6" creationId="{FB249ED0-7FF5-8B69-7F0C-A0C6738B3D61}"/>
          </ac:spMkLst>
        </pc:spChg>
        <pc:picChg chg="add mod ord modCrop">
          <ac:chgData name="Christopher Caine Wilson" userId="S::ccw3@clemson.edu::feddb7c3-83d0-4448-85c1-0e67cd4f2c72" providerId="AD" clId="Web-{C98E5329-20A3-4830-BF9E-B0B9C0A6ED6F}" dt="2022-06-09T02:10:41.502" v="150" actId="1076"/>
          <ac:picMkLst>
            <pc:docMk/>
            <pc:sldMk cId="1778039313" sldId="267"/>
            <ac:picMk id="3" creationId="{6A36C698-D98B-F8B9-571C-8E268636739F}"/>
          </ac:picMkLst>
        </pc:picChg>
        <pc:picChg chg="del mod">
          <ac:chgData name="Christopher Caine Wilson" userId="S::ccw3@clemson.edu::feddb7c3-83d0-4448-85c1-0e67cd4f2c72" providerId="AD" clId="Web-{C98E5329-20A3-4830-BF9E-B0B9C0A6ED6F}" dt="2022-06-09T01:36:00.673" v="101"/>
          <ac:picMkLst>
            <pc:docMk/>
            <pc:sldMk cId="1778039313" sldId="267"/>
            <ac:picMk id="3" creationId="{D3D7D411-130D-18B5-39EE-C87C8FAFA923}"/>
          </ac:picMkLst>
        </pc:picChg>
        <pc:picChg chg="del mod">
          <ac:chgData name="Christopher Caine Wilson" userId="S::ccw3@clemson.edu::feddb7c3-83d0-4448-85c1-0e67cd4f2c72" providerId="AD" clId="Web-{C98E5329-20A3-4830-BF9E-B0B9C0A6ED6F}" dt="2022-06-09T01:36:15.048" v="104"/>
          <ac:picMkLst>
            <pc:docMk/>
            <pc:sldMk cId="1778039313" sldId="267"/>
            <ac:picMk id="4" creationId="{927E4A16-8C25-9B0C-D543-5A1AFD3FB795}"/>
          </ac:picMkLst>
        </pc:picChg>
      </pc:sldChg>
      <pc:sldChg chg="addSp delSp modSp new">
        <pc:chgData name="Christopher Caine Wilson" userId="S::ccw3@clemson.edu::feddb7c3-83d0-4448-85c1-0e67cd4f2c72" providerId="AD" clId="Web-{C98E5329-20A3-4830-BF9E-B0B9C0A6ED6F}" dt="2022-06-09T02:12:15.192" v="166" actId="1076"/>
        <pc:sldMkLst>
          <pc:docMk/>
          <pc:sldMk cId="2409869518" sldId="268"/>
        </pc:sldMkLst>
        <pc:spChg chg="mod">
          <ac:chgData name="Christopher Caine Wilson" userId="S::ccw3@clemson.edu::feddb7c3-83d0-4448-85c1-0e67cd4f2c72" providerId="AD" clId="Web-{C98E5329-20A3-4830-BF9E-B0B9C0A6ED6F}" dt="2022-06-09T01:36:47.252" v="135" actId="20577"/>
          <ac:spMkLst>
            <pc:docMk/>
            <pc:sldMk cId="2409869518" sldId="268"/>
            <ac:spMk id="2" creationId="{56C59C91-74F3-D9E0-DD50-C291CA2A58E9}"/>
          </ac:spMkLst>
        </pc:spChg>
        <pc:spChg chg="del">
          <ac:chgData name="Christopher Caine Wilson" userId="S::ccw3@clemson.edu::feddb7c3-83d0-4448-85c1-0e67cd4f2c72" providerId="AD" clId="Web-{C98E5329-20A3-4830-BF9E-B0B9C0A6ED6F}" dt="2022-06-09T02:11:09.315" v="151"/>
          <ac:spMkLst>
            <pc:docMk/>
            <pc:sldMk cId="2409869518" sldId="268"/>
            <ac:spMk id="3" creationId="{092FC4D3-630F-7B30-4F49-0272142DD95B}"/>
          </ac:spMkLst>
        </pc:spChg>
        <pc:spChg chg="add del">
          <ac:chgData name="Christopher Caine Wilson" userId="S::ccw3@clemson.edu::feddb7c3-83d0-4448-85c1-0e67cd4f2c72" providerId="AD" clId="Web-{C98E5329-20A3-4830-BF9E-B0B9C0A6ED6F}" dt="2022-06-09T02:12:12.723" v="165"/>
          <ac:spMkLst>
            <pc:docMk/>
            <pc:sldMk cId="2409869518" sldId="268"/>
            <ac:spMk id="4" creationId="{47C7C00E-295E-6D97-E379-C7E81F2BC999}"/>
          </ac:spMkLst>
        </pc:spChg>
        <pc:picChg chg="add mod ord modCrop">
          <ac:chgData name="Christopher Caine Wilson" userId="S::ccw3@clemson.edu::feddb7c3-83d0-4448-85c1-0e67cd4f2c72" providerId="AD" clId="Web-{C98E5329-20A3-4830-BF9E-B0B9C0A6ED6F}" dt="2022-06-09T02:12:15.192" v="166" actId="1076"/>
          <ac:picMkLst>
            <pc:docMk/>
            <pc:sldMk cId="2409869518" sldId="268"/>
            <ac:picMk id="5" creationId="{EA591F69-A47B-AE7D-A5C8-895BCE6EB7EA}"/>
          </ac:picMkLst>
        </pc:picChg>
      </pc:sldChg>
      <pc:sldChg chg="modSp">
        <pc:chgData name="Christopher Caine Wilson" userId="S::ccw3@clemson.edu::feddb7c3-83d0-4448-85c1-0e67cd4f2c72" providerId="AD" clId="Web-{C98E5329-20A3-4830-BF9E-B0B9C0A6ED6F}" dt="2022-06-09T01:33:45.497" v="91" actId="20577"/>
        <pc:sldMkLst>
          <pc:docMk/>
          <pc:sldMk cId="651052669" sldId="269"/>
        </pc:sldMkLst>
        <pc:spChg chg="mod">
          <ac:chgData name="Christopher Caine Wilson" userId="S::ccw3@clemson.edu::feddb7c3-83d0-4448-85c1-0e67cd4f2c72" providerId="AD" clId="Web-{C98E5329-20A3-4830-BF9E-B0B9C0A6ED6F}" dt="2022-06-09T01:33:45.497" v="91" actId="20577"/>
          <ac:spMkLst>
            <pc:docMk/>
            <pc:sldMk cId="651052669" sldId="269"/>
            <ac:spMk id="2" creationId="{327E118F-4983-C3A2-B757-C8B2D6FBFB10}"/>
          </ac:spMkLst>
        </pc:spChg>
      </pc:sldChg>
    </pc:docChg>
  </pc:docChgLst>
  <pc:docChgLst>
    <pc:chgData name="Christopher Caine Wilson" userId="S::ccw3@clemson.edu::feddb7c3-83d0-4448-85c1-0e67cd4f2c72" providerId="AD" clId="Web-{8CB9CD97-B701-4961-8EBF-A1A24955FC40}"/>
    <pc:docChg chg="addSld modSld">
      <pc:chgData name="Christopher Caine Wilson" userId="S::ccw3@clemson.edu::feddb7c3-83d0-4448-85c1-0e67cd4f2c72" providerId="AD" clId="Web-{8CB9CD97-B701-4961-8EBF-A1A24955FC40}" dt="2022-06-07T01:37:34.361" v="142" actId="20577"/>
      <pc:docMkLst>
        <pc:docMk/>
      </pc:docMkLst>
      <pc:sldChg chg="modSp">
        <pc:chgData name="Christopher Caine Wilson" userId="S::ccw3@clemson.edu::feddb7c3-83d0-4448-85c1-0e67cd4f2c72" providerId="AD" clId="Web-{8CB9CD97-B701-4961-8EBF-A1A24955FC40}" dt="2022-06-07T01:35:52.811" v="92" actId="20577"/>
        <pc:sldMkLst>
          <pc:docMk/>
          <pc:sldMk cId="109857222" sldId="256"/>
        </pc:sldMkLst>
        <pc:spChg chg="mod">
          <ac:chgData name="Christopher Caine Wilson" userId="S::ccw3@clemson.edu::feddb7c3-83d0-4448-85c1-0e67cd4f2c72" providerId="AD" clId="Web-{8CB9CD97-B701-4961-8EBF-A1A24955FC40}" dt="2022-06-07T01:35:52.811" v="92" actId="20577"/>
          <ac:spMkLst>
            <pc:docMk/>
            <pc:sldMk cId="109857222" sldId="256"/>
            <ac:spMk id="2" creationId="{00000000-0000-0000-0000-000000000000}"/>
          </ac:spMkLst>
        </pc:spChg>
        <pc:spChg chg="mod">
          <ac:chgData name="Christopher Caine Wilson" userId="S::ccw3@clemson.edu::feddb7c3-83d0-4448-85c1-0e67cd4f2c72" providerId="AD" clId="Web-{8CB9CD97-B701-4961-8EBF-A1A24955FC40}" dt="2022-06-07T01:35:08.778" v="67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new">
        <pc:chgData name="Christopher Caine Wilson" userId="S::ccw3@clemson.edu::feddb7c3-83d0-4448-85c1-0e67cd4f2c72" providerId="AD" clId="Web-{8CB9CD97-B701-4961-8EBF-A1A24955FC40}" dt="2022-06-07T01:37:34.361" v="142" actId="20577"/>
        <pc:sldMkLst>
          <pc:docMk/>
          <pc:sldMk cId="3840564832" sldId="257"/>
        </pc:sldMkLst>
        <pc:spChg chg="mod">
          <ac:chgData name="Christopher Caine Wilson" userId="S::ccw3@clemson.edu::feddb7c3-83d0-4448-85c1-0e67cd4f2c72" providerId="AD" clId="Web-{8CB9CD97-B701-4961-8EBF-A1A24955FC40}" dt="2022-06-07T01:37:34.361" v="142" actId="20577"/>
          <ac:spMkLst>
            <pc:docMk/>
            <pc:sldMk cId="3840564832" sldId="257"/>
            <ac:spMk id="2" creationId="{FEDBA109-B7A9-3AEF-349F-54D445D5C99B}"/>
          </ac:spMkLst>
        </pc:spChg>
        <pc:spChg chg="add">
          <ac:chgData name="Christopher Caine Wilson" userId="S::ccw3@clemson.edu::feddb7c3-83d0-4448-85c1-0e67cd4f2c72" providerId="AD" clId="Web-{8CB9CD97-B701-4961-8EBF-A1A24955FC40}" dt="2022-06-07T01:37:25.470" v="135"/>
          <ac:spMkLst>
            <pc:docMk/>
            <pc:sldMk cId="3840564832" sldId="257"/>
            <ac:spMk id="4" creationId="{984F1ED7-2163-75D8-C6FA-42620470BFA5}"/>
          </ac:spMkLst>
        </pc:spChg>
      </pc:sldChg>
      <pc:sldChg chg="modSp new">
        <pc:chgData name="Christopher Caine Wilson" userId="S::ccw3@clemson.edu::feddb7c3-83d0-4448-85c1-0e67cd4f2c72" providerId="AD" clId="Web-{8CB9CD97-B701-4961-8EBF-A1A24955FC40}" dt="2022-06-07T01:36:58.266" v="133" actId="20577"/>
        <pc:sldMkLst>
          <pc:docMk/>
          <pc:sldMk cId="4033153618" sldId="258"/>
        </pc:sldMkLst>
        <pc:spChg chg="mod">
          <ac:chgData name="Christopher Caine Wilson" userId="S::ccw3@clemson.edu::feddb7c3-83d0-4448-85c1-0e67cd4f2c72" providerId="AD" clId="Web-{8CB9CD97-B701-4961-8EBF-A1A24955FC40}" dt="2022-06-07T01:36:58.266" v="133" actId="20577"/>
          <ac:spMkLst>
            <pc:docMk/>
            <pc:sldMk cId="4033153618" sldId="258"/>
            <ac:spMk id="2" creationId="{B5242251-FE3C-57EE-3173-3F65EE5016CC}"/>
          </ac:spMkLst>
        </pc:spChg>
      </pc:sldChg>
      <pc:sldChg chg="new">
        <pc:chgData name="Christopher Caine Wilson" userId="S::ccw3@clemson.edu::feddb7c3-83d0-4448-85c1-0e67cd4f2c72" providerId="AD" clId="Web-{8CB9CD97-B701-4961-8EBF-A1A24955FC40}" dt="2022-06-07T01:37:00.641" v="134"/>
        <pc:sldMkLst>
          <pc:docMk/>
          <pc:sldMk cId="1579391866" sldId="259"/>
        </pc:sldMkLst>
      </pc:sldChg>
    </pc:docChg>
  </pc:docChgLst>
  <pc:docChgLst>
    <pc:chgData name="John Pearson Wittgen" userId="S::jwittge@clemson.edu::5f8f73f6-09b0-42b4-b219-dbd203bfc968" providerId="AD" clId="Web-{4FA89E36-EE76-48BE-AA1B-E6E7C3154DE2}"/>
    <pc:docChg chg="addSld delSld modSld sldOrd">
      <pc:chgData name="John Pearson Wittgen" userId="S::jwittge@clemson.edu::5f8f73f6-09b0-42b4-b219-dbd203bfc968" providerId="AD" clId="Web-{4FA89E36-EE76-48BE-AA1B-E6E7C3154DE2}" dt="2022-06-09T01:54:50.577" v="933" actId="20577"/>
      <pc:docMkLst>
        <pc:docMk/>
      </pc:docMkLst>
      <pc:sldChg chg="modSp">
        <pc:chgData name="John Pearson Wittgen" userId="S::jwittge@clemson.edu::5f8f73f6-09b0-42b4-b219-dbd203bfc968" providerId="AD" clId="Web-{4FA89E36-EE76-48BE-AA1B-E6E7C3154DE2}" dt="2022-06-09T01:54:50.577" v="933" actId="20577"/>
        <pc:sldMkLst>
          <pc:docMk/>
          <pc:sldMk cId="1579391866" sldId="259"/>
        </pc:sldMkLst>
        <pc:spChg chg="mod">
          <ac:chgData name="John Pearson Wittgen" userId="S::jwittge@clemson.edu::5f8f73f6-09b0-42b4-b219-dbd203bfc968" providerId="AD" clId="Web-{4FA89E36-EE76-48BE-AA1B-E6E7C3154DE2}" dt="2022-06-09T01:54:50.577" v="933" actId="20577"/>
          <ac:spMkLst>
            <pc:docMk/>
            <pc:sldMk cId="1579391866" sldId="259"/>
            <ac:spMk id="2" creationId="{8827A74A-BFC4-7236-EF8B-C51B9A5B5333}"/>
          </ac:spMkLst>
        </pc:spChg>
      </pc:sldChg>
      <pc:sldChg chg="addSp delSp modSp mod ord setClrOvrMap">
        <pc:chgData name="John Pearson Wittgen" userId="S::jwittge@clemson.edu::5f8f73f6-09b0-42b4-b219-dbd203bfc968" providerId="AD" clId="Web-{4FA89E36-EE76-48BE-AA1B-E6E7C3154DE2}" dt="2022-06-09T01:33:01.107" v="328"/>
        <pc:sldMkLst>
          <pc:docMk/>
          <pc:sldMk cId="3859831301" sldId="261"/>
        </pc:sldMkLst>
        <pc:spChg chg="mod">
          <ac:chgData name="John Pearson Wittgen" userId="S::jwittge@clemson.edu::5f8f73f6-09b0-42b4-b219-dbd203bfc968" providerId="AD" clId="Web-{4FA89E36-EE76-48BE-AA1B-E6E7C3154DE2}" dt="2022-06-09T01:28:06.085" v="158"/>
          <ac:spMkLst>
            <pc:docMk/>
            <pc:sldMk cId="3859831301" sldId="261"/>
            <ac:spMk id="2" creationId="{6E48629D-54B5-6F92-57E9-32F464ECB2AC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28:06.085" v="158"/>
          <ac:spMkLst>
            <pc:docMk/>
            <pc:sldMk cId="3859831301" sldId="261"/>
            <ac:spMk id="3" creationId="{5608E9AF-A09D-134B-EE75-ED54CAF8E73A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28:06.085" v="158"/>
          <ac:spMkLst>
            <pc:docMk/>
            <pc:sldMk cId="3859831301" sldId="261"/>
            <ac:spMk id="8" creationId="{B1CCD5EF-766D-43B9-A25D-19122E5FB181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28:06.085" v="158"/>
          <ac:spMkLst>
            <pc:docMk/>
            <pc:sldMk cId="3859831301" sldId="261"/>
            <ac:spMk id="10" creationId="{FD9699C9-77F1-4E33-A750-CB78C7EA29E6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28:06.069" v="157"/>
          <ac:spMkLst>
            <pc:docMk/>
            <pc:sldMk cId="3859831301" sldId="261"/>
            <ac:spMk id="16" creationId="{CD333CBE-B699-4E3B-9F45-C045F773434F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28:06.069" v="157"/>
          <ac:spMkLst>
            <pc:docMk/>
            <pc:sldMk cId="3859831301" sldId="261"/>
            <ac:spMk id="18" creationId="{1E437638-E86C-41B1-BC86-6F186CB35AA8}"/>
          </ac:spMkLst>
        </pc:spChg>
        <pc:spChg chg="add mod">
          <ac:chgData name="John Pearson Wittgen" userId="S::jwittge@clemson.edu::5f8f73f6-09b0-42b4-b219-dbd203bfc968" providerId="AD" clId="Web-{4FA89E36-EE76-48BE-AA1B-E6E7C3154DE2}" dt="2022-06-09T01:32:55.248" v="326" actId="20577"/>
          <ac:spMkLst>
            <pc:docMk/>
            <pc:sldMk cId="3859831301" sldId="261"/>
            <ac:spMk id="21" creationId="{5608E9AF-A09D-134B-EE75-ED54CAF8E73A}"/>
          </ac:spMkLst>
        </pc:spChg>
        <pc:picChg chg="add del">
          <ac:chgData name="John Pearson Wittgen" userId="S::jwittge@clemson.edu::5f8f73f6-09b0-42b4-b219-dbd203bfc968" providerId="AD" clId="Web-{4FA89E36-EE76-48BE-AA1B-E6E7C3154DE2}" dt="2022-06-09T01:28:06.069" v="157"/>
          <ac:picMkLst>
            <pc:docMk/>
            <pc:sldMk cId="3859831301" sldId="261"/>
            <ac:picMk id="12" creationId="{54142EFE-B5A8-D612-AF5C-8A7A7A5065DB}"/>
          </ac:picMkLst>
        </pc:picChg>
        <pc:picChg chg="add">
          <ac:chgData name="John Pearson Wittgen" userId="S::jwittge@clemson.edu::5f8f73f6-09b0-42b4-b219-dbd203bfc968" providerId="AD" clId="Web-{4FA89E36-EE76-48BE-AA1B-E6E7C3154DE2}" dt="2022-06-09T01:28:06.085" v="158"/>
          <ac:picMkLst>
            <pc:docMk/>
            <pc:sldMk cId="3859831301" sldId="261"/>
            <ac:picMk id="20" creationId="{E166E851-58D5-9FF4-DA6A-722C1FFEE7C9}"/>
          </ac:picMkLst>
        </pc:picChg>
      </pc:sldChg>
      <pc:sldChg chg="addSp delSp modSp">
        <pc:chgData name="John Pearson Wittgen" userId="S::jwittge@clemson.edu::5f8f73f6-09b0-42b4-b219-dbd203bfc968" providerId="AD" clId="Web-{4FA89E36-EE76-48BE-AA1B-E6E7C3154DE2}" dt="2022-06-09T01:23:09.390" v="134"/>
        <pc:sldMkLst>
          <pc:docMk/>
          <pc:sldMk cId="1262923204" sldId="265"/>
        </pc:sldMkLst>
        <pc:spChg chg="mod">
          <ac:chgData name="John Pearson Wittgen" userId="S::jwittge@clemson.edu::5f8f73f6-09b0-42b4-b219-dbd203bfc968" providerId="AD" clId="Web-{4FA89E36-EE76-48BE-AA1B-E6E7C3154DE2}" dt="2022-06-09T01:23:09.390" v="134"/>
          <ac:spMkLst>
            <pc:docMk/>
            <pc:sldMk cId="1262923204" sldId="265"/>
            <ac:spMk id="2" creationId="{7AB7C48D-1C41-2B58-1466-BDEA86481786}"/>
          </ac:spMkLst>
        </pc:spChg>
        <pc:spChg chg="mod ord">
          <ac:chgData name="John Pearson Wittgen" userId="S::jwittge@clemson.edu::5f8f73f6-09b0-42b4-b219-dbd203bfc968" providerId="AD" clId="Web-{4FA89E36-EE76-48BE-AA1B-E6E7C3154DE2}" dt="2022-06-09T01:23:09.390" v="134"/>
          <ac:spMkLst>
            <pc:docMk/>
            <pc:sldMk cId="1262923204" sldId="265"/>
            <ac:spMk id="3" creationId="{7B40C2F8-0773-0D80-5994-517E8204D410}"/>
          </ac:spMkLst>
        </pc:spChg>
        <pc:spChg chg="del">
          <ac:chgData name="John Pearson Wittgen" userId="S::jwittge@clemson.edu::5f8f73f6-09b0-42b4-b219-dbd203bfc968" providerId="AD" clId="Web-{4FA89E36-EE76-48BE-AA1B-E6E7C3154DE2}" dt="2022-06-09T01:23:09.390" v="134"/>
          <ac:spMkLst>
            <pc:docMk/>
            <pc:sldMk cId="1262923204" sldId="265"/>
            <ac:spMk id="8" creationId="{B1CCD5EF-766D-43B9-A25D-19122E5FB181}"/>
          </ac:spMkLst>
        </pc:spChg>
        <pc:spChg chg="del">
          <ac:chgData name="John Pearson Wittgen" userId="S::jwittge@clemson.edu::5f8f73f6-09b0-42b4-b219-dbd203bfc968" providerId="AD" clId="Web-{4FA89E36-EE76-48BE-AA1B-E6E7C3154DE2}" dt="2022-06-09T01:23:09.390" v="134"/>
          <ac:spMkLst>
            <pc:docMk/>
            <pc:sldMk cId="1262923204" sldId="265"/>
            <ac:spMk id="10" creationId="{FD9699C9-77F1-4E33-A750-CB78C7EA29E6}"/>
          </ac:spMkLst>
        </pc:spChg>
        <pc:picChg chg="add mod">
          <ac:chgData name="John Pearson Wittgen" userId="S::jwittge@clemson.edu::5f8f73f6-09b0-42b4-b219-dbd203bfc968" providerId="AD" clId="Web-{4FA89E36-EE76-48BE-AA1B-E6E7C3154DE2}" dt="2022-06-09T01:23:09.390" v="134"/>
          <ac:picMkLst>
            <pc:docMk/>
            <pc:sldMk cId="1262923204" sldId="265"/>
            <ac:picMk id="4" creationId="{3FFB2C97-CF74-CB12-9A13-F4D762A93FBB}"/>
          </ac:picMkLst>
        </pc:picChg>
      </pc:sldChg>
      <pc:sldChg chg="del">
        <pc:chgData name="John Pearson Wittgen" userId="S::jwittge@clemson.edu::5f8f73f6-09b0-42b4-b219-dbd203bfc968" providerId="AD" clId="Web-{4FA89E36-EE76-48BE-AA1B-E6E7C3154DE2}" dt="2022-06-09T01:23:57.297" v="135"/>
        <pc:sldMkLst>
          <pc:docMk/>
          <pc:sldMk cId="1042948214" sldId="266"/>
        </pc:sldMkLst>
      </pc:sldChg>
      <pc:sldChg chg="addSp modSp new mod ord setBg">
        <pc:chgData name="John Pearson Wittgen" userId="S::jwittge@clemson.edu::5f8f73f6-09b0-42b4-b219-dbd203bfc968" providerId="AD" clId="Web-{4FA89E36-EE76-48BE-AA1B-E6E7C3154DE2}" dt="2022-06-09T01:33:18.905" v="330"/>
        <pc:sldMkLst>
          <pc:docMk/>
          <pc:sldMk cId="3238902351" sldId="266"/>
        </pc:sldMkLst>
        <pc:spChg chg="mod">
          <ac:chgData name="John Pearson Wittgen" userId="S::jwittge@clemson.edu::5f8f73f6-09b0-42b4-b219-dbd203bfc968" providerId="AD" clId="Web-{4FA89E36-EE76-48BE-AA1B-E6E7C3154DE2}" dt="2022-06-09T01:26:04.457" v="147"/>
          <ac:spMkLst>
            <pc:docMk/>
            <pc:sldMk cId="3238902351" sldId="266"/>
            <ac:spMk id="2" creationId="{6C9C98EB-730E-0B76-0906-36264174E52E}"/>
          </ac:spMkLst>
        </pc:spChg>
        <pc:spChg chg="mod">
          <ac:chgData name="John Pearson Wittgen" userId="S::jwittge@clemson.edu::5f8f73f6-09b0-42b4-b219-dbd203bfc968" providerId="AD" clId="Web-{4FA89E36-EE76-48BE-AA1B-E6E7C3154DE2}" dt="2022-06-09T01:26:15.957" v="155" actId="20577"/>
          <ac:spMkLst>
            <pc:docMk/>
            <pc:sldMk cId="3238902351" sldId="266"/>
            <ac:spMk id="3" creationId="{9BA6D5C5-DC12-D201-2AAE-E5C0FF9EA0D1}"/>
          </ac:spMkLst>
        </pc:spChg>
        <pc:spChg chg="add">
          <ac:chgData name="John Pearson Wittgen" userId="S::jwittge@clemson.edu::5f8f73f6-09b0-42b4-b219-dbd203bfc968" providerId="AD" clId="Web-{4FA89E36-EE76-48BE-AA1B-E6E7C3154DE2}" dt="2022-06-09T01:26:04.457" v="147"/>
          <ac:spMkLst>
            <pc:docMk/>
            <pc:sldMk cId="3238902351" sldId="266"/>
            <ac:spMk id="8" creationId="{B1CCD5EF-766D-43B9-A25D-19122E5FB181}"/>
          </ac:spMkLst>
        </pc:spChg>
        <pc:spChg chg="add">
          <ac:chgData name="John Pearson Wittgen" userId="S::jwittge@clemson.edu::5f8f73f6-09b0-42b4-b219-dbd203bfc968" providerId="AD" clId="Web-{4FA89E36-EE76-48BE-AA1B-E6E7C3154DE2}" dt="2022-06-09T01:26:04.457" v="147"/>
          <ac:spMkLst>
            <pc:docMk/>
            <pc:sldMk cId="3238902351" sldId="266"/>
            <ac:spMk id="10" creationId="{FD9699C9-77F1-4E33-A750-CB78C7EA29E6}"/>
          </ac:spMkLst>
        </pc:spChg>
      </pc:sldChg>
      <pc:sldChg chg="addSp delSp modSp">
        <pc:chgData name="John Pearson Wittgen" userId="S::jwittge@clemson.edu::5f8f73f6-09b0-42b4-b219-dbd203bfc968" providerId="AD" clId="Web-{4FA89E36-EE76-48BE-AA1B-E6E7C3154DE2}" dt="2022-06-09T01:35:06.985" v="335" actId="1076"/>
        <pc:sldMkLst>
          <pc:docMk/>
          <pc:sldMk cId="1778039313" sldId="267"/>
        </pc:sldMkLst>
        <pc:spChg chg="del">
          <ac:chgData name="John Pearson Wittgen" userId="S::jwittge@clemson.edu::5f8f73f6-09b0-42b4-b219-dbd203bfc968" providerId="AD" clId="Web-{4FA89E36-EE76-48BE-AA1B-E6E7C3154DE2}" dt="2022-06-09T01:34:33.969" v="331"/>
          <ac:spMkLst>
            <pc:docMk/>
            <pc:sldMk cId="1778039313" sldId="267"/>
            <ac:spMk id="3" creationId="{102FDA9C-C3D7-8466-4F56-26C9C6F08199}"/>
          </ac:spMkLst>
        </pc:spChg>
        <pc:picChg chg="add mod">
          <ac:chgData name="John Pearson Wittgen" userId="S::jwittge@clemson.edu::5f8f73f6-09b0-42b4-b219-dbd203bfc968" providerId="AD" clId="Web-{4FA89E36-EE76-48BE-AA1B-E6E7C3154DE2}" dt="2022-06-09T01:35:06.985" v="335" actId="1076"/>
          <ac:picMkLst>
            <pc:docMk/>
            <pc:sldMk cId="1778039313" sldId="267"/>
            <ac:picMk id="3" creationId="{D3D7D411-130D-18B5-39EE-C87C8FAFA923}"/>
          </ac:picMkLst>
        </pc:picChg>
        <pc:picChg chg="add mod ord">
          <ac:chgData name="John Pearson Wittgen" userId="S::jwittge@clemson.edu::5f8f73f6-09b0-42b4-b219-dbd203bfc968" providerId="AD" clId="Web-{4FA89E36-EE76-48BE-AA1B-E6E7C3154DE2}" dt="2022-06-09T01:34:33.969" v="331"/>
          <ac:picMkLst>
            <pc:docMk/>
            <pc:sldMk cId="1778039313" sldId="267"/>
            <ac:picMk id="4" creationId="{927E4A16-8C25-9B0C-D543-5A1AFD3FB795}"/>
          </ac:picMkLst>
        </pc:picChg>
      </pc:sldChg>
      <pc:sldChg chg="addSp delSp modSp new mod setBg setClrOvrMap">
        <pc:chgData name="John Pearson Wittgen" userId="S::jwittge@clemson.edu::5f8f73f6-09b0-42b4-b219-dbd203bfc968" providerId="AD" clId="Web-{4FA89E36-EE76-48BE-AA1B-E6E7C3154DE2}" dt="2022-06-09T01:43:27.623" v="514" actId="20577"/>
        <pc:sldMkLst>
          <pc:docMk/>
          <pc:sldMk cId="651052669" sldId="269"/>
        </pc:sldMkLst>
        <pc:spChg chg="mod">
          <ac:chgData name="John Pearson Wittgen" userId="S::jwittge@clemson.edu::5f8f73f6-09b0-42b4-b219-dbd203bfc968" providerId="AD" clId="Web-{4FA89E36-EE76-48BE-AA1B-E6E7C3154DE2}" dt="2022-06-09T01:37:30.770" v="338"/>
          <ac:spMkLst>
            <pc:docMk/>
            <pc:sldMk cId="651052669" sldId="269"/>
            <ac:spMk id="2" creationId="{327E118F-4983-C3A2-B757-C8B2D6FBFB10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37:30.770" v="338"/>
          <ac:spMkLst>
            <pc:docMk/>
            <pc:sldMk cId="651052669" sldId="269"/>
            <ac:spMk id="3" creationId="{5BE91BDA-9587-A8B9-9409-AF0314577B7F}"/>
          </ac:spMkLst>
        </pc:spChg>
        <pc:spChg chg="add del mod">
          <ac:chgData name="John Pearson Wittgen" userId="S::jwittge@clemson.edu::5f8f73f6-09b0-42b4-b219-dbd203bfc968" providerId="AD" clId="Web-{4FA89E36-EE76-48BE-AA1B-E6E7C3154DE2}" dt="2022-06-09T01:38:06.912" v="343"/>
          <ac:spMkLst>
            <pc:docMk/>
            <pc:sldMk cId="651052669" sldId="269"/>
            <ac:spMk id="6" creationId="{51C44F58-D449-3652-E17A-244B7D46E17C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37:30.755" v="337"/>
          <ac:spMkLst>
            <pc:docMk/>
            <pc:sldMk cId="651052669" sldId="269"/>
            <ac:spMk id="9" creationId="{CD333CBE-B699-4E3B-9F45-C045F773434F}"/>
          </ac:spMkLst>
        </pc:spChg>
        <pc:spChg chg="add mod">
          <ac:chgData name="John Pearson Wittgen" userId="S::jwittge@clemson.edu::5f8f73f6-09b0-42b4-b219-dbd203bfc968" providerId="AD" clId="Web-{4FA89E36-EE76-48BE-AA1B-E6E7C3154DE2}" dt="2022-06-09T01:43:27.623" v="514" actId="20577"/>
          <ac:spMkLst>
            <pc:docMk/>
            <pc:sldMk cId="651052669" sldId="269"/>
            <ac:spMk id="10" creationId="{B4C1A749-FA49-7584-C0DC-EEBC6888EBD5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37:30.755" v="337"/>
          <ac:spMkLst>
            <pc:docMk/>
            <pc:sldMk cId="651052669" sldId="269"/>
            <ac:spMk id="11" creationId="{1E437638-E86C-41B1-BC86-6F186CB35AA8}"/>
          </ac:spMkLst>
        </pc:spChg>
        <pc:spChg chg="add del">
          <ac:chgData name="John Pearson Wittgen" userId="S::jwittge@clemson.edu::5f8f73f6-09b0-42b4-b219-dbd203bfc968" providerId="AD" clId="Web-{4FA89E36-EE76-48BE-AA1B-E6E7C3154DE2}" dt="2022-06-09T01:37:58.380" v="339"/>
          <ac:spMkLst>
            <pc:docMk/>
            <pc:sldMk cId="651052669" sldId="269"/>
            <ac:spMk id="14" creationId="{5BE91BDA-9587-A8B9-9409-AF0314577B7F}"/>
          </ac:spMkLst>
        </pc:spChg>
        <pc:picChg chg="add del mod ord">
          <ac:chgData name="John Pearson Wittgen" userId="S::jwittge@clemson.edu::5f8f73f6-09b0-42b4-b219-dbd203bfc968" providerId="AD" clId="Web-{4FA89E36-EE76-48BE-AA1B-E6E7C3154DE2}" dt="2022-06-09T01:38:06.990" v="344"/>
          <ac:picMkLst>
            <pc:docMk/>
            <pc:sldMk cId="651052669" sldId="269"/>
            <ac:picMk id="4" creationId="{5B718EE9-A5F5-18D1-2AAA-A674A6B391B5}"/>
          </ac:picMkLst>
        </pc:picChg>
        <pc:picChg chg="add del">
          <ac:chgData name="John Pearson Wittgen" userId="S::jwittge@clemson.edu::5f8f73f6-09b0-42b4-b219-dbd203bfc968" providerId="AD" clId="Web-{4FA89E36-EE76-48BE-AA1B-E6E7C3154DE2}" dt="2022-06-09T01:37:30.755" v="337"/>
          <ac:picMkLst>
            <pc:docMk/>
            <pc:sldMk cId="651052669" sldId="269"/>
            <ac:picMk id="5" creationId="{2345E8CD-925E-7796-8A77-8DFB6EA61EC2}"/>
          </ac:picMkLst>
        </pc:picChg>
        <pc:picChg chg="add">
          <ac:chgData name="John Pearson Wittgen" userId="S::jwittge@clemson.edu::5f8f73f6-09b0-42b4-b219-dbd203bfc968" providerId="AD" clId="Web-{4FA89E36-EE76-48BE-AA1B-E6E7C3154DE2}" dt="2022-06-09T01:37:30.770" v="338"/>
          <ac:picMkLst>
            <pc:docMk/>
            <pc:sldMk cId="651052669" sldId="269"/>
            <ac:picMk id="13" creationId="{6FC230CB-BFCB-9DD6-B21F-F68DE3851A7C}"/>
          </ac:picMkLst>
        </pc:picChg>
      </pc:sldChg>
      <pc:sldChg chg="addSp modSp new mod setBg modNotes">
        <pc:chgData name="John Pearson Wittgen" userId="S::jwittge@clemson.edu::5f8f73f6-09b0-42b4-b219-dbd203bfc968" providerId="AD" clId="Web-{4FA89E36-EE76-48BE-AA1B-E6E7C3154DE2}" dt="2022-06-09T01:53:24.637" v="926" actId="20577"/>
        <pc:sldMkLst>
          <pc:docMk/>
          <pc:sldMk cId="2935769432" sldId="270"/>
        </pc:sldMkLst>
        <pc:spChg chg="mod">
          <ac:chgData name="John Pearson Wittgen" userId="S::jwittge@clemson.edu::5f8f73f6-09b0-42b4-b219-dbd203bfc968" providerId="AD" clId="Web-{4FA89E36-EE76-48BE-AA1B-E6E7C3154DE2}" dt="2022-06-09T01:44:30.937" v="549"/>
          <ac:spMkLst>
            <pc:docMk/>
            <pc:sldMk cId="2935769432" sldId="270"/>
            <ac:spMk id="2" creationId="{44306382-2A50-1B50-4BCB-BA42A594B2E2}"/>
          </ac:spMkLst>
        </pc:spChg>
        <pc:spChg chg="mod">
          <ac:chgData name="John Pearson Wittgen" userId="S::jwittge@clemson.edu::5f8f73f6-09b0-42b4-b219-dbd203bfc968" providerId="AD" clId="Web-{4FA89E36-EE76-48BE-AA1B-E6E7C3154DE2}" dt="2022-06-09T01:53:24.637" v="926" actId="20577"/>
          <ac:spMkLst>
            <pc:docMk/>
            <pc:sldMk cId="2935769432" sldId="270"/>
            <ac:spMk id="3" creationId="{A55045E0-F306-A3BD-7CB3-A3CAEC76CFB3}"/>
          </ac:spMkLst>
        </pc:spChg>
        <pc:spChg chg="add">
          <ac:chgData name="John Pearson Wittgen" userId="S::jwittge@clemson.edu::5f8f73f6-09b0-42b4-b219-dbd203bfc968" providerId="AD" clId="Web-{4FA89E36-EE76-48BE-AA1B-E6E7C3154DE2}" dt="2022-06-09T01:44:30.937" v="549"/>
          <ac:spMkLst>
            <pc:docMk/>
            <pc:sldMk cId="2935769432" sldId="270"/>
            <ac:spMk id="8" creationId="{B1CCD5EF-766D-43B9-A25D-19122E5FB181}"/>
          </ac:spMkLst>
        </pc:spChg>
        <pc:spChg chg="add">
          <ac:chgData name="John Pearson Wittgen" userId="S::jwittge@clemson.edu::5f8f73f6-09b0-42b4-b219-dbd203bfc968" providerId="AD" clId="Web-{4FA89E36-EE76-48BE-AA1B-E6E7C3154DE2}" dt="2022-06-09T01:44:30.937" v="549"/>
          <ac:spMkLst>
            <pc:docMk/>
            <pc:sldMk cId="2935769432" sldId="270"/>
            <ac:spMk id="10" creationId="{FD9699C9-77F1-4E33-A750-CB78C7EA29E6}"/>
          </ac:spMkLst>
        </pc:spChg>
      </pc:sldChg>
    </pc:docChg>
  </pc:docChgLst>
  <pc:docChgLst>
    <pc:chgData name="Brian Benedict Waterston" userId="S::bbwater@clemson.edu::29c5c1be-2021-45b7-9e31-f4ad23c64ee8" providerId="AD" clId="Web-{E38D6F68-FA49-4820-AB25-4898262A6DA1}"/>
    <pc:docChg chg="modSld">
      <pc:chgData name="Brian Benedict Waterston" userId="S::bbwater@clemson.edu::29c5c1be-2021-45b7-9e31-f4ad23c64ee8" providerId="AD" clId="Web-{E38D6F68-FA49-4820-AB25-4898262A6DA1}" dt="2022-06-09T04:00:53.995" v="11" actId="1076"/>
      <pc:docMkLst>
        <pc:docMk/>
      </pc:docMkLst>
      <pc:sldChg chg="addSp delSp modSp mod setBg">
        <pc:chgData name="Brian Benedict Waterston" userId="S::bbwater@clemson.edu::29c5c1be-2021-45b7-9e31-f4ad23c64ee8" providerId="AD" clId="Web-{E38D6F68-FA49-4820-AB25-4898262A6DA1}" dt="2022-06-09T04:00:53.995" v="11" actId="1076"/>
        <pc:sldMkLst>
          <pc:docMk/>
          <pc:sldMk cId="4033153618" sldId="258"/>
        </pc:sldMkLst>
        <pc:spChg chg="mod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2" creationId="{B5242251-FE3C-57EE-3173-3F65EE5016CC}"/>
          </ac:spMkLst>
        </pc:spChg>
        <pc:spChg chg="add del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7" creationId="{7F467F47-59DF-4B88-8772-7A92433F8953}"/>
          </ac:spMkLst>
        </pc:spChg>
        <pc:spChg chg="add del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8" creationId="{30CCEB54-3767-40F2-B33E-65BF384092BD}"/>
          </ac:spMkLst>
        </pc:spChg>
        <pc:spChg chg="add del mod">
          <ac:chgData name="Brian Benedict Waterston" userId="S::bbwater@clemson.edu::29c5c1be-2021-45b7-9e31-f4ad23c64ee8" providerId="AD" clId="Web-{E38D6F68-FA49-4820-AB25-4898262A6DA1}" dt="2022-06-09T04:00:19.963" v="4"/>
          <ac:spMkLst>
            <pc:docMk/>
            <pc:sldMk cId="4033153618" sldId="258"/>
            <ac:spMk id="9" creationId="{B760E420-AF02-C404-0F14-5C536491243D}"/>
          </ac:spMkLst>
        </pc:spChg>
        <pc:spChg chg="add del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10" creationId="{5D4BBAA4-5350-4225-A232-680E7C33436B}"/>
          </ac:spMkLst>
        </pc:spChg>
        <pc:spChg chg="add del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12" creationId="{06DEF7A6-1D8F-4369-8CFF-E5EE08E9C22B}"/>
          </ac:spMkLst>
        </pc:spChg>
        <pc:spChg chg="add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18" creationId="{5D4BBAA4-5350-4225-A232-680E7C33436B}"/>
          </ac:spMkLst>
        </pc:spChg>
        <pc:spChg chg="add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21" creationId="{DDBB8A1B-F478-46E3-B3D4-FC7E87D51182}"/>
          </ac:spMkLst>
        </pc:spChg>
        <pc:spChg chg="add">
          <ac:chgData name="Brian Benedict Waterston" userId="S::bbwater@clemson.edu::29c5c1be-2021-45b7-9e31-f4ad23c64ee8" providerId="AD" clId="Web-{E38D6F68-FA49-4820-AB25-4898262A6DA1}" dt="2022-06-09T04:00:23.025" v="6"/>
          <ac:spMkLst>
            <pc:docMk/>
            <pc:sldMk cId="4033153618" sldId="258"/>
            <ac:spMk id="22" creationId="{80574B87-291D-42D5-849E-368485E048A1}"/>
          </ac:spMkLst>
        </pc:spChg>
        <pc:picChg chg="del">
          <ac:chgData name="Brian Benedict Waterston" userId="S::bbwater@clemson.edu::29c5c1be-2021-45b7-9e31-f4ad23c64ee8" providerId="AD" clId="Web-{E38D6F68-FA49-4820-AB25-4898262A6DA1}" dt="2022-06-09T03:59:15.133" v="0"/>
          <ac:picMkLst>
            <pc:docMk/>
            <pc:sldMk cId="4033153618" sldId="258"/>
            <ac:picMk id="3" creationId="{91FAC3BF-DF9E-A0E1-8BA4-A0F93CF9A90F}"/>
          </ac:picMkLst>
        </pc:picChg>
        <pc:picChg chg="del mod">
          <ac:chgData name="Brian Benedict Waterston" userId="S::bbwater@clemson.edu::29c5c1be-2021-45b7-9e31-f4ad23c64ee8" providerId="AD" clId="Web-{E38D6F68-FA49-4820-AB25-4898262A6DA1}" dt="2022-06-09T03:59:51.478" v="3"/>
          <ac:picMkLst>
            <pc:docMk/>
            <pc:sldMk cId="4033153618" sldId="258"/>
            <ac:picMk id="4" creationId="{ADF49DF4-0DE4-10C9-CA7A-95FD2CCA1958}"/>
          </ac:picMkLst>
        </pc:picChg>
        <pc:picChg chg="add mod">
          <ac:chgData name="Brian Benedict Waterston" userId="S::bbwater@clemson.edu::29c5c1be-2021-45b7-9e31-f4ad23c64ee8" providerId="AD" clId="Web-{E38D6F68-FA49-4820-AB25-4898262A6DA1}" dt="2022-06-09T04:00:53.995" v="11" actId="1076"/>
          <ac:picMkLst>
            <pc:docMk/>
            <pc:sldMk cId="4033153618" sldId="258"/>
            <ac:picMk id="5" creationId="{5BF82ADA-E665-254E-D56A-F63638774A86}"/>
          </ac:picMkLst>
        </pc:picChg>
        <pc:picChg chg="add mod ord">
          <ac:chgData name="Brian Benedict Waterston" userId="S::bbwater@clemson.edu::29c5c1be-2021-45b7-9e31-f4ad23c64ee8" providerId="AD" clId="Web-{E38D6F68-FA49-4820-AB25-4898262A6DA1}" dt="2022-06-09T04:00:51.245" v="10" actId="1076"/>
          <ac:picMkLst>
            <pc:docMk/>
            <pc:sldMk cId="4033153618" sldId="258"/>
            <ac:picMk id="11" creationId="{52C80245-032C-0C47-0DA4-4F1CC1EA1164}"/>
          </ac:picMkLst>
        </pc:picChg>
      </pc:sldChg>
    </pc:docChg>
  </pc:docChgLst>
  <pc:docChgLst>
    <pc:chgData name="John Pearson Wittgen" userId="S::jwittge@clemson.edu::5f8f73f6-09b0-42b4-b219-dbd203bfc968" providerId="AD" clId="Web-{33C951D0-1256-4929-8BC0-4D9D23D38A53}"/>
    <pc:docChg chg="addSld modSld">
      <pc:chgData name="John Pearson Wittgen" userId="S::jwittge@clemson.edu::5f8f73f6-09b0-42b4-b219-dbd203bfc968" providerId="AD" clId="Web-{33C951D0-1256-4929-8BC0-4D9D23D38A53}" dt="2022-06-09T00:49:25.219" v="79" actId="20577"/>
      <pc:docMkLst>
        <pc:docMk/>
      </pc:docMkLst>
      <pc:sldChg chg="addSp modSp mod setBg">
        <pc:chgData name="John Pearson Wittgen" userId="S::jwittge@clemson.edu::5f8f73f6-09b0-42b4-b219-dbd203bfc968" providerId="AD" clId="Web-{33C951D0-1256-4929-8BC0-4D9D23D38A53}" dt="2022-06-09T00:49:25.219" v="79" actId="20577"/>
        <pc:sldMkLst>
          <pc:docMk/>
          <pc:sldMk cId="1262923204" sldId="265"/>
        </pc:sldMkLst>
        <pc:spChg chg="mod">
          <ac:chgData name="John Pearson Wittgen" userId="S::jwittge@clemson.edu::5f8f73f6-09b0-42b4-b219-dbd203bfc968" providerId="AD" clId="Web-{33C951D0-1256-4929-8BC0-4D9D23D38A53}" dt="2022-06-09T00:46:16.339" v="20"/>
          <ac:spMkLst>
            <pc:docMk/>
            <pc:sldMk cId="1262923204" sldId="265"/>
            <ac:spMk id="2" creationId="{7AB7C48D-1C41-2B58-1466-BDEA86481786}"/>
          </ac:spMkLst>
        </pc:spChg>
        <pc:spChg chg="mod">
          <ac:chgData name="John Pearson Wittgen" userId="S::jwittge@clemson.edu::5f8f73f6-09b0-42b4-b219-dbd203bfc968" providerId="AD" clId="Web-{33C951D0-1256-4929-8BC0-4D9D23D38A53}" dt="2022-06-09T00:49:25.219" v="79" actId="20577"/>
          <ac:spMkLst>
            <pc:docMk/>
            <pc:sldMk cId="1262923204" sldId="265"/>
            <ac:spMk id="3" creationId="{7B40C2F8-0773-0D80-5994-517E8204D410}"/>
          </ac:spMkLst>
        </pc:spChg>
        <pc:spChg chg="add">
          <ac:chgData name="John Pearson Wittgen" userId="S::jwittge@clemson.edu::5f8f73f6-09b0-42b4-b219-dbd203bfc968" providerId="AD" clId="Web-{33C951D0-1256-4929-8BC0-4D9D23D38A53}" dt="2022-06-09T00:46:16.339" v="20"/>
          <ac:spMkLst>
            <pc:docMk/>
            <pc:sldMk cId="1262923204" sldId="265"/>
            <ac:spMk id="8" creationId="{B1CCD5EF-766D-43B9-A25D-19122E5FB181}"/>
          </ac:spMkLst>
        </pc:spChg>
        <pc:spChg chg="add">
          <ac:chgData name="John Pearson Wittgen" userId="S::jwittge@clemson.edu::5f8f73f6-09b0-42b4-b219-dbd203bfc968" providerId="AD" clId="Web-{33C951D0-1256-4929-8BC0-4D9D23D38A53}" dt="2022-06-09T00:46:16.339" v="20"/>
          <ac:spMkLst>
            <pc:docMk/>
            <pc:sldMk cId="1262923204" sldId="265"/>
            <ac:spMk id="10" creationId="{FD9699C9-77F1-4E33-A750-CB78C7EA29E6}"/>
          </ac:spMkLst>
        </pc:spChg>
      </pc:sldChg>
      <pc:sldChg chg="new">
        <pc:chgData name="John Pearson Wittgen" userId="S::jwittge@clemson.edu::5f8f73f6-09b0-42b4-b219-dbd203bfc968" providerId="AD" clId="Web-{33C951D0-1256-4929-8BC0-4D9D23D38A53}" dt="2022-06-09T00:45:35.932" v="0"/>
        <pc:sldMkLst>
          <pc:docMk/>
          <pc:sldMk cId="1042948214" sldId="266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Relationship Id="rId1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B71BFA-6E5D-4B8F-B9F9-795D273F966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FA016010-7312-4388-9AE3-64BFB9274D2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Sponsor – Professor Messer</a:t>
          </a:r>
        </a:p>
      </dgm:t>
    </dgm:pt>
    <dgm:pt modelId="{A0F2B479-4C87-45BD-B9EF-F6A4A0105C03}" type="parTrans" cxnId="{827E7C1E-E967-421E-9FCC-225EC68D09CA}">
      <dgm:prSet/>
      <dgm:spPr/>
      <dgm:t>
        <a:bodyPr/>
        <a:lstStyle/>
        <a:p>
          <a:endParaRPr lang="en-US"/>
        </a:p>
      </dgm:t>
    </dgm:pt>
    <dgm:pt modelId="{2DF6BD94-291B-4613-B29E-71A0EB40AD7B}" type="sibTrans" cxnId="{827E7C1E-E967-421E-9FCC-225EC68D09CA}">
      <dgm:prSet/>
      <dgm:spPr/>
      <dgm:t>
        <a:bodyPr/>
        <a:lstStyle/>
        <a:p>
          <a:endParaRPr lang="en-US"/>
        </a:p>
      </dgm:t>
    </dgm:pt>
    <dgm:pt modelId="{1770CC28-B956-496D-A26C-B508EC95EE5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Team Management – 4-X Matrix and DMAIC Gantt Chart</a:t>
          </a:r>
        </a:p>
      </dgm:t>
    </dgm:pt>
    <dgm:pt modelId="{A80AB805-58B8-4ABD-AC9B-2A40449FB4C5}" type="parTrans" cxnId="{4DC4CF2F-E740-425C-A67E-38DEC2A13D6A}">
      <dgm:prSet/>
      <dgm:spPr/>
      <dgm:t>
        <a:bodyPr/>
        <a:lstStyle/>
        <a:p>
          <a:endParaRPr lang="en-US"/>
        </a:p>
      </dgm:t>
    </dgm:pt>
    <dgm:pt modelId="{F97093BA-DA1D-4A8B-8D0E-D6E6C713BE6F}" type="sibTrans" cxnId="{4DC4CF2F-E740-425C-A67E-38DEC2A13D6A}">
      <dgm:prSet/>
      <dgm:spPr/>
      <dgm:t>
        <a:bodyPr/>
        <a:lstStyle/>
        <a:p>
          <a:endParaRPr lang="en-US"/>
        </a:p>
      </dgm:t>
    </dgm:pt>
    <dgm:pt modelId="{2FCA5E8C-6B0C-4C3F-832A-7244AA97417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Facility Drawings – SolidWorks</a:t>
          </a:r>
        </a:p>
      </dgm:t>
    </dgm:pt>
    <dgm:pt modelId="{73E6033E-96B0-43F8-958E-AC3560CEC6D7}" type="parTrans" cxnId="{5EED7E50-CA41-4F79-9F8A-41F9629EAE87}">
      <dgm:prSet/>
      <dgm:spPr/>
      <dgm:t>
        <a:bodyPr/>
        <a:lstStyle/>
        <a:p>
          <a:endParaRPr lang="en-US"/>
        </a:p>
      </dgm:t>
    </dgm:pt>
    <dgm:pt modelId="{7078431E-981E-431E-9F5D-9BE19B55097D}" type="sibTrans" cxnId="{5EED7E50-CA41-4F79-9F8A-41F9629EAE87}">
      <dgm:prSet/>
      <dgm:spPr/>
      <dgm:t>
        <a:bodyPr/>
        <a:lstStyle/>
        <a:p>
          <a:endParaRPr lang="en-US"/>
        </a:p>
      </dgm:t>
    </dgm:pt>
    <dgm:pt modelId="{5C58460D-E564-40F8-8758-BCD34DE9E2A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Facility Layout –  CORELAP</a:t>
          </a:r>
        </a:p>
      </dgm:t>
    </dgm:pt>
    <dgm:pt modelId="{E05EC4B5-F850-4BA2-9CE2-8D9A8665D2F9}" type="parTrans" cxnId="{100CC30A-DE6A-47F2-97CF-15044C56B0EC}">
      <dgm:prSet/>
      <dgm:spPr/>
      <dgm:t>
        <a:bodyPr/>
        <a:lstStyle/>
        <a:p>
          <a:endParaRPr lang="en-US"/>
        </a:p>
      </dgm:t>
    </dgm:pt>
    <dgm:pt modelId="{083238A1-435A-441E-BB8E-975E8C93C0EC}" type="sibTrans" cxnId="{100CC30A-DE6A-47F2-97CF-15044C56B0EC}">
      <dgm:prSet/>
      <dgm:spPr/>
      <dgm:t>
        <a:bodyPr/>
        <a:lstStyle/>
        <a:p>
          <a:endParaRPr lang="en-US"/>
        </a:p>
      </dgm:t>
    </dgm:pt>
    <dgm:pt modelId="{4A3795AE-F5FB-47A0-9E26-CEBD3969F1A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Data Calculations – Excel</a:t>
          </a:r>
        </a:p>
      </dgm:t>
    </dgm:pt>
    <dgm:pt modelId="{A8C6D04D-5760-4DE7-B523-1F47948ABDC5}" type="parTrans" cxnId="{51FC6AE3-26F5-4ACF-A67D-22E1A4C7EE72}">
      <dgm:prSet/>
      <dgm:spPr/>
      <dgm:t>
        <a:bodyPr/>
        <a:lstStyle/>
        <a:p>
          <a:endParaRPr lang="en-US"/>
        </a:p>
      </dgm:t>
    </dgm:pt>
    <dgm:pt modelId="{42B48BD8-0BB5-431D-9CB7-A9FA4D9BE462}" type="sibTrans" cxnId="{51FC6AE3-26F5-4ACF-A67D-22E1A4C7EE72}">
      <dgm:prSet/>
      <dgm:spPr/>
      <dgm:t>
        <a:bodyPr/>
        <a:lstStyle/>
        <a:p>
          <a:endParaRPr lang="en-US"/>
        </a:p>
      </dgm:t>
    </dgm:pt>
    <dgm:pt modelId="{2DF05C7D-4E47-457A-9C80-3A809FE74EB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Process Simulation – Arena</a:t>
          </a:r>
        </a:p>
      </dgm:t>
    </dgm:pt>
    <dgm:pt modelId="{A355C32E-BCB5-453F-BD5C-DD01C8698925}" type="parTrans" cxnId="{81CB77D1-3D00-46F3-8FA7-5DF644DE9987}">
      <dgm:prSet/>
      <dgm:spPr/>
      <dgm:t>
        <a:bodyPr/>
        <a:lstStyle/>
        <a:p>
          <a:endParaRPr lang="en-US"/>
        </a:p>
      </dgm:t>
    </dgm:pt>
    <dgm:pt modelId="{3AE1A361-37FE-40B8-925F-32DD1385FBC9}" type="sibTrans" cxnId="{81CB77D1-3D00-46F3-8FA7-5DF644DE9987}">
      <dgm:prSet/>
      <dgm:spPr/>
      <dgm:t>
        <a:bodyPr/>
        <a:lstStyle/>
        <a:p>
          <a:endParaRPr lang="en-US"/>
        </a:p>
      </dgm:t>
    </dgm:pt>
    <dgm:pt modelId="{7F3D2F56-4E2C-4336-BE72-CDF686B5BF7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Cost Analysis – Process Analyzer Arena and Excel</a:t>
          </a:r>
        </a:p>
      </dgm:t>
    </dgm:pt>
    <dgm:pt modelId="{D64E28FE-9060-421B-95D2-986DFB50171A}" type="parTrans" cxnId="{023B84F4-7D04-4C4E-9A08-0CEEC33E1EFB}">
      <dgm:prSet/>
      <dgm:spPr/>
      <dgm:t>
        <a:bodyPr/>
        <a:lstStyle/>
        <a:p>
          <a:endParaRPr lang="en-US"/>
        </a:p>
      </dgm:t>
    </dgm:pt>
    <dgm:pt modelId="{6A3A8517-3E15-4563-AAC5-A7B1E9A0DD73}" type="sibTrans" cxnId="{023B84F4-7D04-4C4E-9A08-0CEEC33E1EFB}">
      <dgm:prSet/>
      <dgm:spPr/>
      <dgm:t>
        <a:bodyPr/>
        <a:lstStyle/>
        <a:p>
          <a:endParaRPr lang="en-US"/>
        </a:p>
      </dgm:t>
    </dgm:pt>
    <dgm:pt modelId="{373E37EC-A403-43E1-BEBE-9D2F01D827A3}" type="pres">
      <dgm:prSet presAssocID="{15B71BFA-6E5D-4B8F-B9F9-795D273F9665}" presName="root" presStyleCnt="0">
        <dgm:presLayoutVars>
          <dgm:dir/>
          <dgm:resizeHandles val="exact"/>
        </dgm:presLayoutVars>
      </dgm:prSet>
      <dgm:spPr/>
    </dgm:pt>
    <dgm:pt modelId="{E5F2BA15-00B9-4C37-8BD5-3AFADC1C3689}" type="pres">
      <dgm:prSet presAssocID="{FA016010-7312-4388-9AE3-64BFB9274D2C}" presName="compNode" presStyleCnt="0"/>
      <dgm:spPr/>
    </dgm:pt>
    <dgm:pt modelId="{085D3926-B8B8-4782-B25D-FF4A408E520B}" type="pres">
      <dgm:prSet presAssocID="{FA016010-7312-4388-9AE3-64BFB9274D2C}" presName="bgRect" presStyleLbl="bgShp" presStyleIdx="0" presStyleCnt="7"/>
      <dgm:spPr/>
    </dgm:pt>
    <dgm:pt modelId="{9F545C33-6644-41B6-9787-B15842DB9700}" type="pres">
      <dgm:prSet presAssocID="{FA016010-7312-4388-9AE3-64BFB9274D2C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ecturer"/>
        </a:ext>
      </dgm:extLst>
    </dgm:pt>
    <dgm:pt modelId="{E133CAC5-90DD-40E9-8C80-D55FE56422A9}" type="pres">
      <dgm:prSet presAssocID="{FA016010-7312-4388-9AE3-64BFB9274D2C}" presName="spaceRect" presStyleCnt="0"/>
      <dgm:spPr/>
    </dgm:pt>
    <dgm:pt modelId="{1E063CCB-36E7-483F-8B04-9C08EC386002}" type="pres">
      <dgm:prSet presAssocID="{FA016010-7312-4388-9AE3-64BFB9274D2C}" presName="parTx" presStyleLbl="revTx" presStyleIdx="0" presStyleCnt="7">
        <dgm:presLayoutVars>
          <dgm:chMax val="0"/>
          <dgm:chPref val="0"/>
        </dgm:presLayoutVars>
      </dgm:prSet>
      <dgm:spPr/>
    </dgm:pt>
    <dgm:pt modelId="{63979B0B-42BC-46CD-A857-7455181E1261}" type="pres">
      <dgm:prSet presAssocID="{2DF6BD94-291B-4613-B29E-71A0EB40AD7B}" presName="sibTrans" presStyleCnt="0"/>
      <dgm:spPr/>
    </dgm:pt>
    <dgm:pt modelId="{22068A67-FBF4-4D6D-BF37-85038A1A4E56}" type="pres">
      <dgm:prSet presAssocID="{1770CC28-B956-496D-A26C-B508EC95EE5B}" presName="compNode" presStyleCnt="0"/>
      <dgm:spPr/>
    </dgm:pt>
    <dgm:pt modelId="{AC8F7892-BDE8-4FD6-A118-A9B9FBE4C9BF}" type="pres">
      <dgm:prSet presAssocID="{1770CC28-B956-496D-A26C-B508EC95EE5B}" presName="bgRect" presStyleLbl="bgShp" presStyleIdx="1" presStyleCnt="7"/>
      <dgm:spPr/>
    </dgm:pt>
    <dgm:pt modelId="{156B04A6-92BE-40DC-9403-D283428E71E7}" type="pres">
      <dgm:prSet presAssocID="{1770CC28-B956-496D-A26C-B508EC95EE5B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ble"/>
        </a:ext>
      </dgm:extLst>
    </dgm:pt>
    <dgm:pt modelId="{05935FCA-FB71-4FF6-B40F-C6080C39FD47}" type="pres">
      <dgm:prSet presAssocID="{1770CC28-B956-496D-A26C-B508EC95EE5B}" presName="spaceRect" presStyleCnt="0"/>
      <dgm:spPr/>
    </dgm:pt>
    <dgm:pt modelId="{A9410A19-7D59-4E7C-94C7-506E6E7B6A4A}" type="pres">
      <dgm:prSet presAssocID="{1770CC28-B956-496D-A26C-B508EC95EE5B}" presName="parTx" presStyleLbl="revTx" presStyleIdx="1" presStyleCnt="7">
        <dgm:presLayoutVars>
          <dgm:chMax val="0"/>
          <dgm:chPref val="0"/>
        </dgm:presLayoutVars>
      </dgm:prSet>
      <dgm:spPr/>
    </dgm:pt>
    <dgm:pt modelId="{2784A2EC-A8B1-448A-ADB1-FB72C932B537}" type="pres">
      <dgm:prSet presAssocID="{F97093BA-DA1D-4A8B-8D0E-D6E6C713BE6F}" presName="sibTrans" presStyleCnt="0"/>
      <dgm:spPr/>
    </dgm:pt>
    <dgm:pt modelId="{793E772E-79EA-4B14-8F59-6F3EEFE202EC}" type="pres">
      <dgm:prSet presAssocID="{2FCA5E8C-6B0C-4C3F-832A-7244AA974178}" presName="compNode" presStyleCnt="0"/>
      <dgm:spPr/>
    </dgm:pt>
    <dgm:pt modelId="{D1773B16-ADDE-419C-8098-5870EDDFD8E4}" type="pres">
      <dgm:prSet presAssocID="{2FCA5E8C-6B0C-4C3F-832A-7244AA974178}" presName="bgRect" presStyleLbl="bgShp" presStyleIdx="2" presStyleCnt="7"/>
      <dgm:spPr/>
    </dgm:pt>
    <dgm:pt modelId="{A8EEE5CA-3AF7-42C0-8075-CD1ED07754EA}" type="pres">
      <dgm:prSet presAssocID="{2FCA5E8C-6B0C-4C3F-832A-7244AA974178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E897B292-14F5-4A86-9ABF-DF9B9D0BFDB2}" type="pres">
      <dgm:prSet presAssocID="{2FCA5E8C-6B0C-4C3F-832A-7244AA974178}" presName="spaceRect" presStyleCnt="0"/>
      <dgm:spPr/>
    </dgm:pt>
    <dgm:pt modelId="{33E7721E-E5BD-414A-904D-CEE31D45DD21}" type="pres">
      <dgm:prSet presAssocID="{2FCA5E8C-6B0C-4C3F-832A-7244AA974178}" presName="parTx" presStyleLbl="revTx" presStyleIdx="2" presStyleCnt="7">
        <dgm:presLayoutVars>
          <dgm:chMax val="0"/>
          <dgm:chPref val="0"/>
        </dgm:presLayoutVars>
      </dgm:prSet>
      <dgm:spPr/>
    </dgm:pt>
    <dgm:pt modelId="{3B141BA4-FB57-429A-99BD-01BA2180678D}" type="pres">
      <dgm:prSet presAssocID="{7078431E-981E-431E-9F5D-9BE19B55097D}" presName="sibTrans" presStyleCnt="0"/>
      <dgm:spPr/>
    </dgm:pt>
    <dgm:pt modelId="{DB801A35-2F4E-4C5D-A187-0CF34321298B}" type="pres">
      <dgm:prSet presAssocID="{5C58460D-E564-40F8-8758-BCD34DE9E2A9}" presName="compNode" presStyleCnt="0"/>
      <dgm:spPr/>
    </dgm:pt>
    <dgm:pt modelId="{83939AC4-CA9E-4D3E-9F89-A613017173B6}" type="pres">
      <dgm:prSet presAssocID="{5C58460D-E564-40F8-8758-BCD34DE9E2A9}" presName="bgRect" presStyleLbl="bgShp" presStyleIdx="3" presStyleCnt="7"/>
      <dgm:spPr/>
    </dgm:pt>
    <dgm:pt modelId="{BD2A320C-CB79-499B-B43C-EEB21ACEA080}" type="pres">
      <dgm:prSet presAssocID="{5C58460D-E564-40F8-8758-BCD34DE9E2A9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D98A8D8B-DAF6-48E2-B6AD-D6DC75C36C96}" type="pres">
      <dgm:prSet presAssocID="{5C58460D-E564-40F8-8758-BCD34DE9E2A9}" presName="spaceRect" presStyleCnt="0"/>
      <dgm:spPr/>
    </dgm:pt>
    <dgm:pt modelId="{46310076-C782-4B18-9321-6683D2E3738D}" type="pres">
      <dgm:prSet presAssocID="{5C58460D-E564-40F8-8758-BCD34DE9E2A9}" presName="parTx" presStyleLbl="revTx" presStyleIdx="3" presStyleCnt="7">
        <dgm:presLayoutVars>
          <dgm:chMax val="0"/>
          <dgm:chPref val="0"/>
        </dgm:presLayoutVars>
      </dgm:prSet>
      <dgm:spPr/>
    </dgm:pt>
    <dgm:pt modelId="{B32AD833-DDF4-4FDC-9B2C-3FA524650803}" type="pres">
      <dgm:prSet presAssocID="{083238A1-435A-441E-BB8E-975E8C93C0EC}" presName="sibTrans" presStyleCnt="0"/>
      <dgm:spPr/>
    </dgm:pt>
    <dgm:pt modelId="{CFECA867-7EC7-4FD7-BABA-97CC64D35791}" type="pres">
      <dgm:prSet presAssocID="{4A3795AE-F5FB-47A0-9E26-CEBD3969F1A6}" presName="compNode" presStyleCnt="0"/>
      <dgm:spPr/>
    </dgm:pt>
    <dgm:pt modelId="{892F699C-F515-4966-8F4E-5D64DDA81063}" type="pres">
      <dgm:prSet presAssocID="{4A3795AE-F5FB-47A0-9E26-CEBD3969F1A6}" presName="bgRect" presStyleLbl="bgShp" presStyleIdx="4" presStyleCnt="7"/>
      <dgm:spPr/>
    </dgm:pt>
    <dgm:pt modelId="{BA20BCB6-E14E-4232-B2F5-6769EE1DC322}" type="pres">
      <dgm:prSet presAssocID="{4A3795AE-F5FB-47A0-9E26-CEBD3969F1A6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culator"/>
        </a:ext>
      </dgm:extLst>
    </dgm:pt>
    <dgm:pt modelId="{1003FBAF-9F3B-45F1-9196-67DFCDCF116D}" type="pres">
      <dgm:prSet presAssocID="{4A3795AE-F5FB-47A0-9E26-CEBD3969F1A6}" presName="spaceRect" presStyleCnt="0"/>
      <dgm:spPr/>
    </dgm:pt>
    <dgm:pt modelId="{872F678F-527B-4F0E-8EDC-B3B522672FA1}" type="pres">
      <dgm:prSet presAssocID="{4A3795AE-F5FB-47A0-9E26-CEBD3969F1A6}" presName="parTx" presStyleLbl="revTx" presStyleIdx="4" presStyleCnt="7">
        <dgm:presLayoutVars>
          <dgm:chMax val="0"/>
          <dgm:chPref val="0"/>
        </dgm:presLayoutVars>
      </dgm:prSet>
      <dgm:spPr/>
    </dgm:pt>
    <dgm:pt modelId="{6D83F3BE-76B7-453E-AE41-0663A5ECAF98}" type="pres">
      <dgm:prSet presAssocID="{42B48BD8-0BB5-431D-9CB7-A9FA4D9BE462}" presName="sibTrans" presStyleCnt="0"/>
      <dgm:spPr/>
    </dgm:pt>
    <dgm:pt modelId="{8045D703-1E2C-4470-BBC6-9178231241E0}" type="pres">
      <dgm:prSet presAssocID="{2DF05C7D-4E47-457A-9C80-3A809FE74EBA}" presName="compNode" presStyleCnt="0"/>
      <dgm:spPr/>
    </dgm:pt>
    <dgm:pt modelId="{FC99A223-F1AF-42ED-B9F0-9A1A6F090A1F}" type="pres">
      <dgm:prSet presAssocID="{2DF05C7D-4E47-457A-9C80-3A809FE74EBA}" presName="bgRect" presStyleLbl="bgShp" presStyleIdx="5" presStyleCnt="7"/>
      <dgm:spPr/>
    </dgm:pt>
    <dgm:pt modelId="{867E50D1-B516-415A-B677-E39AD7631CAC}" type="pres">
      <dgm:prSet presAssocID="{2DF05C7D-4E47-457A-9C80-3A809FE74EBA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5720FD46-9A79-4D76-AA1B-27DA9FEEC2F1}" type="pres">
      <dgm:prSet presAssocID="{2DF05C7D-4E47-457A-9C80-3A809FE74EBA}" presName="spaceRect" presStyleCnt="0"/>
      <dgm:spPr/>
    </dgm:pt>
    <dgm:pt modelId="{353F21AE-74D2-438D-AEDB-E92D78FD769B}" type="pres">
      <dgm:prSet presAssocID="{2DF05C7D-4E47-457A-9C80-3A809FE74EBA}" presName="parTx" presStyleLbl="revTx" presStyleIdx="5" presStyleCnt="7">
        <dgm:presLayoutVars>
          <dgm:chMax val="0"/>
          <dgm:chPref val="0"/>
        </dgm:presLayoutVars>
      </dgm:prSet>
      <dgm:spPr/>
    </dgm:pt>
    <dgm:pt modelId="{3798F560-A9EC-422D-A95D-2E55767D8EB3}" type="pres">
      <dgm:prSet presAssocID="{3AE1A361-37FE-40B8-925F-32DD1385FBC9}" presName="sibTrans" presStyleCnt="0"/>
      <dgm:spPr/>
    </dgm:pt>
    <dgm:pt modelId="{E7CD7A70-EAE9-4AB5-B896-9DEE5FB09A78}" type="pres">
      <dgm:prSet presAssocID="{7F3D2F56-4E2C-4336-BE72-CDF686B5BF76}" presName="compNode" presStyleCnt="0"/>
      <dgm:spPr/>
    </dgm:pt>
    <dgm:pt modelId="{F464357F-50C0-4F5E-BF85-6CB279907AA3}" type="pres">
      <dgm:prSet presAssocID="{7F3D2F56-4E2C-4336-BE72-CDF686B5BF76}" presName="bgRect" presStyleLbl="bgShp" presStyleIdx="6" presStyleCnt="7"/>
      <dgm:spPr/>
    </dgm:pt>
    <dgm:pt modelId="{C4C21531-CF12-450E-BFAE-B224100EA8EA}" type="pres">
      <dgm:prSet presAssocID="{7F3D2F56-4E2C-4336-BE72-CDF686B5BF76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A5C86C36-9F68-4038-897B-8130BD18DD9C}" type="pres">
      <dgm:prSet presAssocID="{7F3D2F56-4E2C-4336-BE72-CDF686B5BF76}" presName="spaceRect" presStyleCnt="0"/>
      <dgm:spPr/>
    </dgm:pt>
    <dgm:pt modelId="{61659DD3-82F3-4443-A2EA-C130C01282CB}" type="pres">
      <dgm:prSet presAssocID="{7F3D2F56-4E2C-4336-BE72-CDF686B5BF76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100CC30A-DE6A-47F2-97CF-15044C56B0EC}" srcId="{15B71BFA-6E5D-4B8F-B9F9-795D273F9665}" destId="{5C58460D-E564-40F8-8758-BCD34DE9E2A9}" srcOrd="3" destOrd="0" parTransId="{E05EC4B5-F850-4BA2-9CE2-8D9A8665D2F9}" sibTransId="{083238A1-435A-441E-BB8E-975E8C93C0EC}"/>
    <dgm:cxn modelId="{44C7A016-5708-40FC-B8B5-0DB7F228EF2B}" type="presOf" srcId="{FA016010-7312-4388-9AE3-64BFB9274D2C}" destId="{1E063CCB-36E7-483F-8B04-9C08EC386002}" srcOrd="0" destOrd="0" presId="urn:microsoft.com/office/officeart/2018/2/layout/IconVerticalSolidList"/>
    <dgm:cxn modelId="{827E7C1E-E967-421E-9FCC-225EC68D09CA}" srcId="{15B71BFA-6E5D-4B8F-B9F9-795D273F9665}" destId="{FA016010-7312-4388-9AE3-64BFB9274D2C}" srcOrd="0" destOrd="0" parTransId="{A0F2B479-4C87-45BD-B9EF-F6A4A0105C03}" sibTransId="{2DF6BD94-291B-4613-B29E-71A0EB40AD7B}"/>
    <dgm:cxn modelId="{3C3EB825-2E2B-4922-9E93-5BE904B0C251}" type="presOf" srcId="{4A3795AE-F5FB-47A0-9E26-CEBD3969F1A6}" destId="{872F678F-527B-4F0E-8EDC-B3B522672FA1}" srcOrd="0" destOrd="0" presId="urn:microsoft.com/office/officeart/2018/2/layout/IconVerticalSolidList"/>
    <dgm:cxn modelId="{4DC4CF2F-E740-425C-A67E-38DEC2A13D6A}" srcId="{15B71BFA-6E5D-4B8F-B9F9-795D273F9665}" destId="{1770CC28-B956-496D-A26C-B508EC95EE5B}" srcOrd="1" destOrd="0" parTransId="{A80AB805-58B8-4ABD-AC9B-2A40449FB4C5}" sibTransId="{F97093BA-DA1D-4A8B-8D0E-D6E6C713BE6F}"/>
    <dgm:cxn modelId="{386B8130-D0C8-4EFE-8A44-C72DE943B975}" type="presOf" srcId="{15B71BFA-6E5D-4B8F-B9F9-795D273F9665}" destId="{373E37EC-A403-43E1-BEBE-9D2F01D827A3}" srcOrd="0" destOrd="0" presId="urn:microsoft.com/office/officeart/2018/2/layout/IconVerticalSolidList"/>
    <dgm:cxn modelId="{5EED7E50-CA41-4F79-9F8A-41F9629EAE87}" srcId="{15B71BFA-6E5D-4B8F-B9F9-795D273F9665}" destId="{2FCA5E8C-6B0C-4C3F-832A-7244AA974178}" srcOrd="2" destOrd="0" parTransId="{73E6033E-96B0-43F8-958E-AC3560CEC6D7}" sibTransId="{7078431E-981E-431E-9F5D-9BE19B55097D}"/>
    <dgm:cxn modelId="{09E1A078-2E02-418C-89E7-F527F6314665}" type="presOf" srcId="{2FCA5E8C-6B0C-4C3F-832A-7244AA974178}" destId="{33E7721E-E5BD-414A-904D-CEE31D45DD21}" srcOrd="0" destOrd="0" presId="urn:microsoft.com/office/officeart/2018/2/layout/IconVerticalSolidList"/>
    <dgm:cxn modelId="{A6C4A279-286D-406F-8BF7-B06A0EF5FB89}" type="presOf" srcId="{1770CC28-B956-496D-A26C-B508EC95EE5B}" destId="{A9410A19-7D59-4E7C-94C7-506E6E7B6A4A}" srcOrd="0" destOrd="0" presId="urn:microsoft.com/office/officeart/2018/2/layout/IconVerticalSolidList"/>
    <dgm:cxn modelId="{F3FC395A-5E2A-486D-BCEB-7B24B0B15149}" type="presOf" srcId="{2DF05C7D-4E47-457A-9C80-3A809FE74EBA}" destId="{353F21AE-74D2-438D-AEDB-E92D78FD769B}" srcOrd="0" destOrd="0" presId="urn:microsoft.com/office/officeart/2018/2/layout/IconVerticalSolidList"/>
    <dgm:cxn modelId="{0E9DCF92-1B52-45CB-8D9D-735CC558B4B9}" type="presOf" srcId="{5C58460D-E564-40F8-8758-BCD34DE9E2A9}" destId="{46310076-C782-4B18-9321-6683D2E3738D}" srcOrd="0" destOrd="0" presId="urn:microsoft.com/office/officeart/2018/2/layout/IconVerticalSolidList"/>
    <dgm:cxn modelId="{81CB77D1-3D00-46F3-8FA7-5DF644DE9987}" srcId="{15B71BFA-6E5D-4B8F-B9F9-795D273F9665}" destId="{2DF05C7D-4E47-457A-9C80-3A809FE74EBA}" srcOrd="5" destOrd="0" parTransId="{A355C32E-BCB5-453F-BD5C-DD01C8698925}" sibTransId="{3AE1A361-37FE-40B8-925F-32DD1385FBC9}"/>
    <dgm:cxn modelId="{8F7011DB-8E2B-4E92-AD4F-7937510CBC99}" type="presOf" srcId="{7F3D2F56-4E2C-4336-BE72-CDF686B5BF76}" destId="{61659DD3-82F3-4443-A2EA-C130C01282CB}" srcOrd="0" destOrd="0" presId="urn:microsoft.com/office/officeart/2018/2/layout/IconVerticalSolidList"/>
    <dgm:cxn modelId="{51FC6AE3-26F5-4ACF-A67D-22E1A4C7EE72}" srcId="{15B71BFA-6E5D-4B8F-B9F9-795D273F9665}" destId="{4A3795AE-F5FB-47A0-9E26-CEBD3969F1A6}" srcOrd="4" destOrd="0" parTransId="{A8C6D04D-5760-4DE7-B523-1F47948ABDC5}" sibTransId="{42B48BD8-0BB5-431D-9CB7-A9FA4D9BE462}"/>
    <dgm:cxn modelId="{023B84F4-7D04-4C4E-9A08-0CEEC33E1EFB}" srcId="{15B71BFA-6E5D-4B8F-B9F9-795D273F9665}" destId="{7F3D2F56-4E2C-4336-BE72-CDF686B5BF76}" srcOrd="6" destOrd="0" parTransId="{D64E28FE-9060-421B-95D2-986DFB50171A}" sibTransId="{6A3A8517-3E15-4563-AAC5-A7B1E9A0DD73}"/>
    <dgm:cxn modelId="{AFFEC5A0-95F8-4F31-A8A8-D291C5512A8A}" type="presParOf" srcId="{373E37EC-A403-43E1-BEBE-9D2F01D827A3}" destId="{E5F2BA15-00B9-4C37-8BD5-3AFADC1C3689}" srcOrd="0" destOrd="0" presId="urn:microsoft.com/office/officeart/2018/2/layout/IconVerticalSolidList"/>
    <dgm:cxn modelId="{5B627466-732C-4B91-A6D6-A6610BBE3E7A}" type="presParOf" srcId="{E5F2BA15-00B9-4C37-8BD5-3AFADC1C3689}" destId="{085D3926-B8B8-4782-B25D-FF4A408E520B}" srcOrd="0" destOrd="0" presId="urn:microsoft.com/office/officeart/2018/2/layout/IconVerticalSolidList"/>
    <dgm:cxn modelId="{779208C9-C20B-4217-976F-AEA13BCCD285}" type="presParOf" srcId="{E5F2BA15-00B9-4C37-8BD5-3AFADC1C3689}" destId="{9F545C33-6644-41B6-9787-B15842DB9700}" srcOrd="1" destOrd="0" presId="urn:microsoft.com/office/officeart/2018/2/layout/IconVerticalSolidList"/>
    <dgm:cxn modelId="{6566C983-BC14-4FF3-AD5C-3CCE5A77438F}" type="presParOf" srcId="{E5F2BA15-00B9-4C37-8BD5-3AFADC1C3689}" destId="{E133CAC5-90DD-40E9-8C80-D55FE56422A9}" srcOrd="2" destOrd="0" presId="urn:microsoft.com/office/officeart/2018/2/layout/IconVerticalSolidList"/>
    <dgm:cxn modelId="{DB362583-071A-46CD-B7B3-85E6869C62B3}" type="presParOf" srcId="{E5F2BA15-00B9-4C37-8BD5-3AFADC1C3689}" destId="{1E063CCB-36E7-483F-8B04-9C08EC386002}" srcOrd="3" destOrd="0" presId="urn:microsoft.com/office/officeart/2018/2/layout/IconVerticalSolidList"/>
    <dgm:cxn modelId="{AB198069-FA3D-4E5C-A7A6-8984BC742A64}" type="presParOf" srcId="{373E37EC-A403-43E1-BEBE-9D2F01D827A3}" destId="{63979B0B-42BC-46CD-A857-7455181E1261}" srcOrd="1" destOrd="0" presId="urn:microsoft.com/office/officeart/2018/2/layout/IconVerticalSolidList"/>
    <dgm:cxn modelId="{0CE499F1-E301-4204-923A-514D629A2FA7}" type="presParOf" srcId="{373E37EC-A403-43E1-BEBE-9D2F01D827A3}" destId="{22068A67-FBF4-4D6D-BF37-85038A1A4E56}" srcOrd="2" destOrd="0" presId="urn:microsoft.com/office/officeart/2018/2/layout/IconVerticalSolidList"/>
    <dgm:cxn modelId="{A1BEC06A-290F-4779-95CF-7509A8BE3A73}" type="presParOf" srcId="{22068A67-FBF4-4D6D-BF37-85038A1A4E56}" destId="{AC8F7892-BDE8-4FD6-A118-A9B9FBE4C9BF}" srcOrd="0" destOrd="0" presId="urn:microsoft.com/office/officeart/2018/2/layout/IconVerticalSolidList"/>
    <dgm:cxn modelId="{28CF2F40-3B80-4E1D-80FB-AC5BC4F85C6E}" type="presParOf" srcId="{22068A67-FBF4-4D6D-BF37-85038A1A4E56}" destId="{156B04A6-92BE-40DC-9403-D283428E71E7}" srcOrd="1" destOrd="0" presId="urn:microsoft.com/office/officeart/2018/2/layout/IconVerticalSolidList"/>
    <dgm:cxn modelId="{19540A8A-A96C-469F-BF20-BF756CDC8B1F}" type="presParOf" srcId="{22068A67-FBF4-4D6D-BF37-85038A1A4E56}" destId="{05935FCA-FB71-4FF6-B40F-C6080C39FD47}" srcOrd="2" destOrd="0" presId="urn:microsoft.com/office/officeart/2018/2/layout/IconVerticalSolidList"/>
    <dgm:cxn modelId="{0AB723DB-8359-477A-9943-A816D8DDCC24}" type="presParOf" srcId="{22068A67-FBF4-4D6D-BF37-85038A1A4E56}" destId="{A9410A19-7D59-4E7C-94C7-506E6E7B6A4A}" srcOrd="3" destOrd="0" presId="urn:microsoft.com/office/officeart/2018/2/layout/IconVerticalSolidList"/>
    <dgm:cxn modelId="{CC3850F9-2163-4DAB-A08B-BD9230EDEA47}" type="presParOf" srcId="{373E37EC-A403-43E1-BEBE-9D2F01D827A3}" destId="{2784A2EC-A8B1-448A-ADB1-FB72C932B537}" srcOrd="3" destOrd="0" presId="urn:microsoft.com/office/officeart/2018/2/layout/IconVerticalSolidList"/>
    <dgm:cxn modelId="{C0A607AB-CB1A-492D-A98A-8C586957F91E}" type="presParOf" srcId="{373E37EC-A403-43E1-BEBE-9D2F01D827A3}" destId="{793E772E-79EA-4B14-8F59-6F3EEFE202EC}" srcOrd="4" destOrd="0" presId="urn:microsoft.com/office/officeart/2018/2/layout/IconVerticalSolidList"/>
    <dgm:cxn modelId="{A8A2C5B1-A528-4C64-9D43-A2295C20A4E4}" type="presParOf" srcId="{793E772E-79EA-4B14-8F59-6F3EEFE202EC}" destId="{D1773B16-ADDE-419C-8098-5870EDDFD8E4}" srcOrd="0" destOrd="0" presId="urn:microsoft.com/office/officeart/2018/2/layout/IconVerticalSolidList"/>
    <dgm:cxn modelId="{EE62BAD5-8EB1-4057-A46B-C81610BAF445}" type="presParOf" srcId="{793E772E-79EA-4B14-8F59-6F3EEFE202EC}" destId="{A8EEE5CA-3AF7-42C0-8075-CD1ED07754EA}" srcOrd="1" destOrd="0" presId="urn:microsoft.com/office/officeart/2018/2/layout/IconVerticalSolidList"/>
    <dgm:cxn modelId="{0C495D12-34E6-4F05-B807-A1B79842E46D}" type="presParOf" srcId="{793E772E-79EA-4B14-8F59-6F3EEFE202EC}" destId="{E897B292-14F5-4A86-9ABF-DF9B9D0BFDB2}" srcOrd="2" destOrd="0" presId="urn:microsoft.com/office/officeart/2018/2/layout/IconVerticalSolidList"/>
    <dgm:cxn modelId="{9BB1757E-131A-4F95-ADB5-F78C92D1027F}" type="presParOf" srcId="{793E772E-79EA-4B14-8F59-6F3EEFE202EC}" destId="{33E7721E-E5BD-414A-904D-CEE31D45DD21}" srcOrd="3" destOrd="0" presId="urn:microsoft.com/office/officeart/2018/2/layout/IconVerticalSolidList"/>
    <dgm:cxn modelId="{4C936C77-DF85-4DC5-BCB8-65B253B21783}" type="presParOf" srcId="{373E37EC-A403-43E1-BEBE-9D2F01D827A3}" destId="{3B141BA4-FB57-429A-99BD-01BA2180678D}" srcOrd="5" destOrd="0" presId="urn:microsoft.com/office/officeart/2018/2/layout/IconVerticalSolidList"/>
    <dgm:cxn modelId="{6A88DBD3-CBD0-4178-845D-1E56DF860FC6}" type="presParOf" srcId="{373E37EC-A403-43E1-BEBE-9D2F01D827A3}" destId="{DB801A35-2F4E-4C5D-A187-0CF34321298B}" srcOrd="6" destOrd="0" presId="urn:microsoft.com/office/officeart/2018/2/layout/IconVerticalSolidList"/>
    <dgm:cxn modelId="{182229F4-4980-4EFD-8F60-D4EABCDCABE8}" type="presParOf" srcId="{DB801A35-2F4E-4C5D-A187-0CF34321298B}" destId="{83939AC4-CA9E-4D3E-9F89-A613017173B6}" srcOrd="0" destOrd="0" presId="urn:microsoft.com/office/officeart/2018/2/layout/IconVerticalSolidList"/>
    <dgm:cxn modelId="{8ACF3824-9363-4F74-8354-8D3F3115090A}" type="presParOf" srcId="{DB801A35-2F4E-4C5D-A187-0CF34321298B}" destId="{BD2A320C-CB79-499B-B43C-EEB21ACEA080}" srcOrd="1" destOrd="0" presId="urn:microsoft.com/office/officeart/2018/2/layout/IconVerticalSolidList"/>
    <dgm:cxn modelId="{13C33652-5ABE-47AD-A08B-F519B6FEE449}" type="presParOf" srcId="{DB801A35-2F4E-4C5D-A187-0CF34321298B}" destId="{D98A8D8B-DAF6-48E2-B6AD-D6DC75C36C96}" srcOrd="2" destOrd="0" presId="urn:microsoft.com/office/officeart/2018/2/layout/IconVerticalSolidList"/>
    <dgm:cxn modelId="{808E9CC9-B2E6-4F78-9ABD-918395A6E8B0}" type="presParOf" srcId="{DB801A35-2F4E-4C5D-A187-0CF34321298B}" destId="{46310076-C782-4B18-9321-6683D2E3738D}" srcOrd="3" destOrd="0" presId="urn:microsoft.com/office/officeart/2018/2/layout/IconVerticalSolidList"/>
    <dgm:cxn modelId="{A58C7F06-0B0B-4023-BE38-2E5C34D6A704}" type="presParOf" srcId="{373E37EC-A403-43E1-BEBE-9D2F01D827A3}" destId="{B32AD833-DDF4-4FDC-9B2C-3FA524650803}" srcOrd="7" destOrd="0" presId="urn:microsoft.com/office/officeart/2018/2/layout/IconVerticalSolidList"/>
    <dgm:cxn modelId="{CC11A734-495D-4228-80D9-15C9F45DC51B}" type="presParOf" srcId="{373E37EC-A403-43E1-BEBE-9D2F01D827A3}" destId="{CFECA867-7EC7-4FD7-BABA-97CC64D35791}" srcOrd="8" destOrd="0" presId="urn:microsoft.com/office/officeart/2018/2/layout/IconVerticalSolidList"/>
    <dgm:cxn modelId="{B0A4B1DC-84AA-4B3C-B0D7-A310C8FD077C}" type="presParOf" srcId="{CFECA867-7EC7-4FD7-BABA-97CC64D35791}" destId="{892F699C-F515-4966-8F4E-5D64DDA81063}" srcOrd="0" destOrd="0" presId="urn:microsoft.com/office/officeart/2018/2/layout/IconVerticalSolidList"/>
    <dgm:cxn modelId="{E5D27D65-4092-4A34-BD54-D87F8E9117CF}" type="presParOf" srcId="{CFECA867-7EC7-4FD7-BABA-97CC64D35791}" destId="{BA20BCB6-E14E-4232-B2F5-6769EE1DC322}" srcOrd="1" destOrd="0" presId="urn:microsoft.com/office/officeart/2018/2/layout/IconVerticalSolidList"/>
    <dgm:cxn modelId="{95F5B51B-C8D8-4930-9A97-264C9D2F157E}" type="presParOf" srcId="{CFECA867-7EC7-4FD7-BABA-97CC64D35791}" destId="{1003FBAF-9F3B-45F1-9196-67DFCDCF116D}" srcOrd="2" destOrd="0" presId="urn:microsoft.com/office/officeart/2018/2/layout/IconVerticalSolidList"/>
    <dgm:cxn modelId="{6746FD19-2DC4-4E4C-8555-BC7ED8DAE253}" type="presParOf" srcId="{CFECA867-7EC7-4FD7-BABA-97CC64D35791}" destId="{872F678F-527B-4F0E-8EDC-B3B522672FA1}" srcOrd="3" destOrd="0" presId="urn:microsoft.com/office/officeart/2018/2/layout/IconVerticalSolidList"/>
    <dgm:cxn modelId="{FA4CCD18-535E-4832-9D68-6555E420B0D7}" type="presParOf" srcId="{373E37EC-A403-43E1-BEBE-9D2F01D827A3}" destId="{6D83F3BE-76B7-453E-AE41-0663A5ECAF98}" srcOrd="9" destOrd="0" presId="urn:microsoft.com/office/officeart/2018/2/layout/IconVerticalSolidList"/>
    <dgm:cxn modelId="{B260D6CE-53F0-4A58-B10C-2C7AF1F1F3C6}" type="presParOf" srcId="{373E37EC-A403-43E1-BEBE-9D2F01D827A3}" destId="{8045D703-1E2C-4470-BBC6-9178231241E0}" srcOrd="10" destOrd="0" presId="urn:microsoft.com/office/officeart/2018/2/layout/IconVerticalSolidList"/>
    <dgm:cxn modelId="{20CF4BB8-C60B-4E9F-8B4D-9F5842D22A09}" type="presParOf" srcId="{8045D703-1E2C-4470-BBC6-9178231241E0}" destId="{FC99A223-F1AF-42ED-B9F0-9A1A6F090A1F}" srcOrd="0" destOrd="0" presId="urn:microsoft.com/office/officeart/2018/2/layout/IconVerticalSolidList"/>
    <dgm:cxn modelId="{B190C1E7-B829-4F9F-831B-CB271ED9BA0C}" type="presParOf" srcId="{8045D703-1E2C-4470-BBC6-9178231241E0}" destId="{867E50D1-B516-415A-B677-E39AD7631CAC}" srcOrd="1" destOrd="0" presId="urn:microsoft.com/office/officeart/2018/2/layout/IconVerticalSolidList"/>
    <dgm:cxn modelId="{E0C404BA-74C2-4655-9E6B-9A3A035520A8}" type="presParOf" srcId="{8045D703-1E2C-4470-BBC6-9178231241E0}" destId="{5720FD46-9A79-4D76-AA1B-27DA9FEEC2F1}" srcOrd="2" destOrd="0" presId="urn:microsoft.com/office/officeart/2018/2/layout/IconVerticalSolidList"/>
    <dgm:cxn modelId="{E517E7A8-390A-42E3-ADDD-80EBC845F283}" type="presParOf" srcId="{8045D703-1E2C-4470-BBC6-9178231241E0}" destId="{353F21AE-74D2-438D-AEDB-E92D78FD769B}" srcOrd="3" destOrd="0" presId="urn:microsoft.com/office/officeart/2018/2/layout/IconVerticalSolidList"/>
    <dgm:cxn modelId="{C407531C-B9E9-4404-A8CA-8038AE7F6938}" type="presParOf" srcId="{373E37EC-A403-43E1-BEBE-9D2F01D827A3}" destId="{3798F560-A9EC-422D-A95D-2E55767D8EB3}" srcOrd="11" destOrd="0" presId="urn:microsoft.com/office/officeart/2018/2/layout/IconVerticalSolidList"/>
    <dgm:cxn modelId="{DAF5BA30-07C9-4B96-8AE0-A52EC9B25450}" type="presParOf" srcId="{373E37EC-A403-43E1-BEBE-9D2F01D827A3}" destId="{E7CD7A70-EAE9-4AB5-B896-9DEE5FB09A78}" srcOrd="12" destOrd="0" presId="urn:microsoft.com/office/officeart/2018/2/layout/IconVerticalSolidList"/>
    <dgm:cxn modelId="{D836DD05-2AE0-4BAB-BA9E-C0FCEB3783A4}" type="presParOf" srcId="{E7CD7A70-EAE9-4AB5-B896-9DEE5FB09A78}" destId="{F464357F-50C0-4F5E-BF85-6CB279907AA3}" srcOrd="0" destOrd="0" presId="urn:microsoft.com/office/officeart/2018/2/layout/IconVerticalSolidList"/>
    <dgm:cxn modelId="{CD5F6A62-50B6-4BD7-8DB5-605940E561A7}" type="presParOf" srcId="{E7CD7A70-EAE9-4AB5-B896-9DEE5FB09A78}" destId="{C4C21531-CF12-450E-BFAE-B224100EA8EA}" srcOrd="1" destOrd="0" presId="urn:microsoft.com/office/officeart/2018/2/layout/IconVerticalSolidList"/>
    <dgm:cxn modelId="{88329A9B-34D3-4D44-9294-06195FE04B96}" type="presParOf" srcId="{E7CD7A70-EAE9-4AB5-B896-9DEE5FB09A78}" destId="{A5C86C36-9F68-4038-897B-8130BD18DD9C}" srcOrd="2" destOrd="0" presId="urn:microsoft.com/office/officeart/2018/2/layout/IconVerticalSolidList"/>
    <dgm:cxn modelId="{E3608EE4-A682-4F5D-A00A-BCC27626C91D}" type="presParOf" srcId="{E7CD7A70-EAE9-4AB5-B896-9DEE5FB09A78}" destId="{61659DD3-82F3-4443-A2EA-C130C01282C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D3926-B8B8-4782-B25D-FF4A408E520B}">
      <dsp:nvSpPr>
        <dsp:cNvPr id="0" name=""/>
        <dsp:cNvSpPr/>
      </dsp:nvSpPr>
      <dsp:spPr>
        <a:xfrm>
          <a:off x="0" y="473"/>
          <a:ext cx="6278562" cy="6520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545C33-6644-41B6-9787-B15842DB9700}">
      <dsp:nvSpPr>
        <dsp:cNvPr id="0" name=""/>
        <dsp:cNvSpPr/>
      </dsp:nvSpPr>
      <dsp:spPr>
        <a:xfrm>
          <a:off x="197251" y="147189"/>
          <a:ext cx="358638" cy="3586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063CCB-36E7-483F-8B04-9C08EC386002}">
      <dsp:nvSpPr>
        <dsp:cNvPr id="0" name=""/>
        <dsp:cNvSpPr/>
      </dsp:nvSpPr>
      <dsp:spPr>
        <a:xfrm>
          <a:off x="753141" y="473"/>
          <a:ext cx="5525420" cy="65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011" tIns="69011" rIns="69011" bIns="6901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Sponsor – Professor Messer</a:t>
          </a:r>
        </a:p>
      </dsp:txBody>
      <dsp:txXfrm>
        <a:off x="753141" y="473"/>
        <a:ext cx="5525420" cy="652070"/>
      </dsp:txXfrm>
    </dsp:sp>
    <dsp:sp modelId="{AC8F7892-BDE8-4FD6-A118-A9B9FBE4C9BF}">
      <dsp:nvSpPr>
        <dsp:cNvPr id="0" name=""/>
        <dsp:cNvSpPr/>
      </dsp:nvSpPr>
      <dsp:spPr>
        <a:xfrm>
          <a:off x="0" y="815562"/>
          <a:ext cx="6278562" cy="6520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6B04A6-92BE-40DC-9403-D283428E71E7}">
      <dsp:nvSpPr>
        <dsp:cNvPr id="0" name=""/>
        <dsp:cNvSpPr/>
      </dsp:nvSpPr>
      <dsp:spPr>
        <a:xfrm>
          <a:off x="197251" y="962278"/>
          <a:ext cx="358638" cy="3586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410A19-7D59-4E7C-94C7-506E6E7B6A4A}">
      <dsp:nvSpPr>
        <dsp:cNvPr id="0" name=""/>
        <dsp:cNvSpPr/>
      </dsp:nvSpPr>
      <dsp:spPr>
        <a:xfrm>
          <a:off x="753141" y="815562"/>
          <a:ext cx="5525420" cy="65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011" tIns="69011" rIns="69011" bIns="6901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Team Management – 4-X Matrix and DMAIC Gantt Chart</a:t>
          </a:r>
        </a:p>
      </dsp:txBody>
      <dsp:txXfrm>
        <a:off x="753141" y="815562"/>
        <a:ext cx="5525420" cy="652070"/>
      </dsp:txXfrm>
    </dsp:sp>
    <dsp:sp modelId="{D1773B16-ADDE-419C-8098-5870EDDFD8E4}">
      <dsp:nvSpPr>
        <dsp:cNvPr id="0" name=""/>
        <dsp:cNvSpPr/>
      </dsp:nvSpPr>
      <dsp:spPr>
        <a:xfrm>
          <a:off x="0" y="1630650"/>
          <a:ext cx="6278562" cy="6520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EEE5CA-3AF7-42C0-8075-CD1ED07754EA}">
      <dsp:nvSpPr>
        <dsp:cNvPr id="0" name=""/>
        <dsp:cNvSpPr/>
      </dsp:nvSpPr>
      <dsp:spPr>
        <a:xfrm>
          <a:off x="197251" y="1777366"/>
          <a:ext cx="358638" cy="3586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7721E-E5BD-414A-904D-CEE31D45DD21}">
      <dsp:nvSpPr>
        <dsp:cNvPr id="0" name=""/>
        <dsp:cNvSpPr/>
      </dsp:nvSpPr>
      <dsp:spPr>
        <a:xfrm>
          <a:off x="753141" y="1630650"/>
          <a:ext cx="5525420" cy="65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011" tIns="69011" rIns="69011" bIns="6901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Facility Drawings – SolidWorks</a:t>
          </a:r>
        </a:p>
      </dsp:txBody>
      <dsp:txXfrm>
        <a:off x="753141" y="1630650"/>
        <a:ext cx="5525420" cy="652070"/>
      </dsp:txXfrm>
    </dsp:sp>
    <dsp:sp modelId="{83939AC4-CA9E-4D3E-9F89-A613017173B6}">
      <dsp:nvSpPr>
        <dsp:cNvPr id="0" name=""/>
        <dsp:cNvSpPr/>
      </dsp:nvSpPr>
      <dsp:spPr>
        <a:xfrm>
          <a:off x="0" y="2445739"/>
          <a:ext cx="6278562" cy="6520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2A320C-CB79-499B-B43C-EEB21ACEA080}">
      <dsp:nvSpPr>
        <dsp:cNvPr id="0" name=""/>
        <dsp:cNvSpPr/>
      </dsp:nvSpPr>
      <dsp:spPr>
        <a:xfrm>
          <a:off x="197251" y="2592455"/>
          <a:ext cx="358638" cy="35863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310076-C782-4B18-9321-6683D2E3738D}">
      <dsp:nvSpPr>
        <dsp:cNvPr id="0" name=""/>
        <dsp:cNvSpPr/>
      </dsp:nvSpPr>
      <dsp:spPr>
        <a:xfrm>
          <a:off x="753141" y="2445739"/>
          <a:ext cx="5525420" cy="65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011" tIns="69011" rIns="69011" bIns="6901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Facility Layout –  CORELAP</a:t>
          </a:r>
        </a:p>
      </dsp:txBody>
      <dsp:txXfrm>
        <a:off x="753141" y="2445739"/>
        <a:ext cx="5525420" cy="652070"/>
      </dsp:txXfrm>
    </dsp:sp>
    <dsp:sp modelId="{892F699C-F515-4966-8F4E-5D64DDA81063}">
      <dsp:nvSpPr>
        <dsp:cNvPr id="0" name=""/>
        <dsp:cNvSpPr/>
      </dsp:nvSpPr>
      <dsp:spPr>
        <a:xfrm>
          <a:off x="0" y="3260828"/>
          <a:ext cx="6278562" cy="6520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20BCB6-E14E-4232-B2F5-6769EE1DC322}">
      <dsp:nvSpPr>
        <dsp:cNvPr id="0" name=""/>
        <dsp:cNvSpPr/>
      </dsp:nvSpPr>
      <dsp:spPr>
        <a:xfrm>
          <a:off x="197251" y="3407544"/>
          <a:ext cx="358638" cy="35863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F678F-527B-4F0E-8EDC-B3B522672FA1}">
      <dsp:nvSpPr>
        <dsp:cNvPr id="0" name=""/>
        <dsp:cNvSpPr/>
      </dsp:nvSpPr>
      <dsp:spPr>
        <a:xfrm>
          <a:off x="753141" y="3260828"/>
          <a:ext cx="5525420" cy="65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011" tIns="69011" rIns="69011" bIns="6901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Data Calculations – Excel</a:t>
          </a:r>
        </a:p>
      </dsp:txBody>
      <dsp:txXfrm>
        <a:off x="753141" y="3260828"/>
        <a:ext cx="5525420" cy="652070"/>
      </dsp:txXfrm>
    </dsp:sp>
    <dsp:sp modelId="{FC99A223-F1AF-42ED-B9F0-9A1A6F090A1F}">
      <dsp:nvSpPr>
        <dsp:cNvPr id="0" name=""/>
        <dsp:cNvSpPr/>
      </dsp:nvSpPr>
      <dsp:spPr>
        <a:xfrm>
          <a:off x="0" y="4075916"/>
          <a:ext cx="6278562" cy="6520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7E50D1-B516-415A-B677-E39AD7631CAC}">
      <dsp:nvSpPr>
        <dsp:cNvPr id="0" name=""/>
        <dsp:cNvSpPr/>
      </dsp:nvSpPr>
      <dsp:spPr>
        <a:xfrm>
          <a:off x="197251" y="4222632"/>
          <a:ext cx="358638" cy="358638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3F21AE-74D2-438D-AEDB-E92D78FD769B}">
      <dsp:nvSpPr>
        <dsp:cNvPr id="0" name=""/>
        <dsp:cNvSpPr/>
      </dsp:nvSpPr>
      <dsp:spPr>
        <a:xfrm>
          <a:off x="753141" y="4075916"/>
          <a:ext cx="5525420" cy="65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011" tIns="69011" rIns="69011" bIns="6901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Process Simulation – Arena</a:t>
          </a:r>
        </a:p>
      </dsp:txBody>
      <dsp:txXfrm>
        <a:off x="753141" y="4075916"/>
        <a:ext cx="5525420" cy="652070"/>
      </dsp:txXfrm>
    </dsp:sp>
    <dsp:sp modelId="{F464357F-50C0-4F5E-BF85-6CB279907AA3}">
      <dsp:nvSpPr>
        <dsp:cNvPr id="0" name=""/>
        <dsp:cNvSpPr/>
      </dsp:nvSpPr>
      <dsp:spPr>
        <a:xfrm>
          <a:off x="0" y="4891005"/>
          <a:ext cx="6278562" cy="65207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21531-CF12-450E-BFAE-B224100EA8EA}">
      <dsp:nvSpPr>
        <dsp:cNvPr id="0" name=""/>
        <dsp:cNvSpPr/>
      </dsp:nvSpPr>
      <dsp:spPr>
        <a:xfrm>
          <a:off x="197251" y="5037721"/>
          <a:ext cx="358638" cy="358638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659DD3-82F3-4443-A2EA-C130C01282CB}">
      <dsp:nvSpPr>
        <dsp:cNvPr id="0" name=""/>
        <dsp:cNvSpPr/>
      </dsp:nvSpPr>
      <dsp:spPr>
        <a:xfrm>
          <a:off x="753141" y="4891005"/>
          <a:ext cx="5525420" cy="6520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011" tIns="69011" rIns="69011" bIns="69011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Cost Analysis – Process Analyzer Arena and Excel</a:t>
          </a:r>
        </a:p>
      </dsp:txBody>
      <dsp:txXfrm>
        <a:off x="753141" y="4891005"/>
        <a:ext cx="5525420" cy="6520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37A69-EADF-4559-9FFB-9425D466CA25}" type="datetimeFigureOut">
              <a:t>6/14/2022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E470F2-2C57-444C-9CBE-00C87E8567C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917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the manufacturing area, work orders are processed on a daily basis by filling the empty bottles with specific vitamins, labeling the bottles with Vital </a:t>
            </a:r>
            <a:r>
              <a:rPr lang="en-US" err="1"/>
              <a:t>BrandTM</a:t>
            </a:r>
            <a:r>
              <a:rPr lang="en-US"/>
              <a:t> labels, and price ticketing the finished product.</a:t>
            </a:r>
          </a:p>
          <a:p>
            <a:r>
              <a:rPr lang="en-US"/>
              <a:t>HBV currently has two filling lines and is considering adding a third if growth plans require the additional output. They could also upgrade the two existing lines to produce more bottles.</a:t>
            </a:r>
            <a:endParaRPr lang="en-US">
              <a:cs typeface="Calibri"/>
            </a:endParaRPr>
          </a:p>
          <a:p>
            <a:r>
              <a:rPr lang="en-US"/>
              <a:t>The installed cost of a new high-speed line is $1.65 million. The cost to turn an existing line into a high-speed line is $940,000 each. The new line will require an additional 3,000 ft2 of manufacturing space.</a:t>
            </a:r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470F2-2C57-444C-9CBE-00C87E8567C9}" type="slidenum"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825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 the manufacturing area, work orders are processed on a daily basis by filling the empty bottles with specific vitamins, labeling the bottles with Vital </a:t>
            </a:r>
            <a:r>
              <a:rPr lang="en-US" err="1"/>
              <a:t>BrandTM</a:t>
            </a:r>
            <a:r>
              <a:rPr lang="en-US"/>
              <a:t> labels, and price ticketing the finished product.</a:t>
            </a:r>
          </a:p>
          <a:p>
            <a:r>
              <a:rPr lang="en-US"/>
              <a:t>HBV currently has two filling lines and is considering adding a third if growth plans require the additional output. They could also upgrade the two existing lines to produce more bottles.</a:t>
            </a:r>
            <a:endParaRPr lang="en-US">
              <a:cs typeface="Calibri"/>
            </a:endParaRPr>
          </a:p>
          <a:p>
            <a:r>
              <a:rPr lang="en-US"/>
              <a:t>The installed cost of a new high-speed line is $1.65 million. The cost to turn an existing line into a high-speed line is $940,000 each. The new line will require an additional 3,000 ft2 of manufacturing space.</a:t>
            </a:r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E470F2-2C57-444C-9CBE-00C87E8567C9}" type="slidenum"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57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6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dirty="0"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6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dirty="0"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1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dirty="0"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527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22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dirty="0"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3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dirty="0"/>
              <a:t>6/14/2022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27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dirty="0"/>
              <a:t>6/14/2022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64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dirty="0"/>
              <a:t>6/14/2022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544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dirty="0"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1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6/14/2022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7621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2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Team 3 – Healthy Body Vitamins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cs typeface="Calibri"/>
              </a:rPr>
              <a:t>John Wittgen, William Shehane, Brian Waterson, Caine Wilson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79D4E-3A03-774D-3A07-725F4CC48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Facility Blueprint</a:t>
            </a:r>
          </a:p>
        </p:txBody>
      </p:sp>
      <p:pic>
        <p:nvPicPr>
          <p:cNvPr id="3" name="Picture 3" descr="Chart&#10;&#10;Description automatically generated">
            <a:extLst>
              <a:ext uri="{FF2B5EF4-FFF2-40B4-BE49-F238E27FC236}">
                <a16:creationId xmlns:a16="http://schemas.microsoft.com/office/drawing/2014/main" id="{6A36C698-D98B-F8B9-571C-8E26863673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560" t="5555" r="19963" b="15954"/>
          <a:stretch/>
        </p:blipFill>
        <p:spPr>
          <a:xfrm>
            <a:off x="2889016" y="1713286"/>
            <a:ext cx="6311073" cy="4872193"/>
          </a:xfrm>
        </p:spPr>
      </p:pic>
    </p:spTree>
    <p:extLst>
      <p:ext uri="{BB962C8B-B14F-4D97-AF65-F5344CB8AC3E}">
        <p14:creationId xmlns:p14="http://schemas.microsoft.com/office/powerpoint/2010/main" val="1778039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59C91-74F3-D9E0-DD50-C291CA2A5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Facility Blueprint With Addition</a:t>
            </a:r>
            <a:endParaRPr lang="en-US"/>
          </a:p>
        </p:txBody>
      </p:sp>
      <p:pic>
        <p:nvPicPr>
          <p:cNvPr id="5" name="Picture 5" descr="Chart, diagram&#10;&#10;Description automatically generated">
            <a:extLst>
              <a:ext uri="{FF2B5EF4-FFF2-40B4-BE49-F238E27FC236}">
                <a16:creationId xmlns:a16="http://schemas.microsoft.com/office/drawing/2014/main" id="{EA591F69-A47B-AE7D-A5C8-895BCE6EB7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249" t="13908" r="28626" b="24648"/>
          <a:stretch/>
        </p:blipFill>
        <p:spPr>
          <a:xfrm>
            <a:off x="2944435" y="1759890"/>
            <a:ext cx="6097661" cy="4732609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A572326-56F1-A0A7-8665-E0D1D3D7E4BD}"/>
              </a:ext>
            </a:extLst>
          </p:cNvPr>
          <p:cNvSpPr/>
          <p:nvPr/>
        </p:nvSpPr>
        <p:spPr>
          <a:xfrm>
            <a:off x="3876675" y="4241801"/>
            <a:ext cx="341312" cy="18732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9D00E1-3105-5417-9E45-1E120BFCA7DE}"/>
              </a:ext>
            </a:extLst>
          </p:cNvPr>
          <p:cNvSpPr/>
          <p:nvPr/>
        </p:nvSpPr>
        <p:spPr>
          <a:xfrm>
            <a:off x="5083175" y="5178425"/>
            <a:ext cx="1396999" cy="912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F35417-06D3-97D9-4D90-67753211C476}"/>
              </a:ext>
            </a:extLst>
          </p:cNvPr>
          <p:cNvSpPr/>
          <p:nvPr/>
        </p:nvSpPr>
        <p:spPr>
          <a:xfrm>
            <a:off x="4932363" y="4797425"/>
            <a:ext cx="1468437" cy="3095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69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1CCD5EF-766D-43B9-A25D-19122E5FB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643467"/>
            <a:ext cx="10905065" cy="1989682"/>
          </a:xfrm>
          <a:prstGeom prst="rect">
            <a:avLst/>
          </a:prstGeom>
          <a:solidFill>
            <a:schemeClr val="accent1"/>
          </a:solidFill>
          <a:ln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9699C9-77F1-4E33-A750-CB78C7EA2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5" y="806204"/>
            <a:ext cx="10579608" cy="1664208"/>
          </a:xfrm>
          <a:prstGeom prst="rect">
            <a:avLst/>
          </a:prstGeom>
          <a:noFill/>
          <a:ln cap="sq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306382-2A50-1B50-4BCB-BA42A594B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846" y="1059736"/>
            <a:ext cx="10040233" cy="1228130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  <a:cs typeface="Calibri Light"/>
              </a:rPr>
              <a:t>Manufactuing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045E0-F306-A3BD-7CB3-A3CAEC76C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846" y="2973313"/>
            <a:ext cx="10040233" cy="2903099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dirty="0">
                <a:cs typeface="Calibri Light"/>
              </a:rPr>
              <a:t>Additionally, a decision needs to be made for how the new manufacturing will be performed</a:t>
            </a:r>
          </a:p>
          <a:p>
            <a:endParaRPr lang="en-US">
              <a:cs typeface="Calibri Light"/>
            </a:endParaRPr>
          </a:p>
          <a:p>
            <a:pPr marL="461645" lvl="1" indent="-457200">
              <a:buAutoNum type="arabicPeriod"/>
            </a:pPr>
            <a:r>
              <a:rPr lang="en-US" dirty="0">
                <a:cs typeface="Calibri Light"/>
              </a:rPr>
              <a:t>Maintain original production lines</a:t>
            </a:r>
          </a:p>
          <a:p>
            <a:pPr marL="461645" lvl="1" indent="-457200">
              <a:buAutoNum type="arabicPeriod"/>
            </a:pPr>
            <a:r>
              <a:rPr lang="en-US" dirty="0">
                <a:cs typeface="Calibri Light"/>
              </a:rPr>
              <a:t>Add a third high-speed production line</a:t>
            </a:r>
          </a:p>
          <a:p>
            <a:pPr marL="461645" lvl="1" indent="-457200">
              <a:buAutoNum type="arabicPeriod"/>
            </a:pPr>
            <a:r>
              <a:rPr lang="en-US" dirty="0">
                <a:cs typeface="Calibri Light"/>
              </a:rPr>
              <a:t>Upgrade one production line to high-speed</a:t>
            </a:r>
          </a:p>
          <a:p>
            <a:pPr marL="461645" lvl="1" indent="-457200">
              <a:buAutoNum type="arabicPeriod"/>
            </a:pPr>
            <a:r>
              <a:rPr lang="en-US" dirty="0">
                <a:cs typeface="Calibri Light"/>
              </a:rPr>
              <a:t>Upgrade both production lines to high-speed</a:t>
            </a:r>
          </a:p>
          <a:p>
            <a:pPr marL="461645" lvl="1" indent="-457200">
              <a:buAutoNum type="arabicPeriod"/>
            </a:pPr>
            <a:r>
              <a:rPr lang="en-US" dirty="0">
                <a:cs typeface="Calibri Light"/>
              </a:rPr>
              <a:t>Upgrade both to existing lanes to high-speed lanes and add another high-speed lane</a:t>
            </a:r>
          </a:p>
          <a:p>
            <a:pPr marL="4445" lvl="1" indent="0">
              <a:buNone/>
            </a:pPr>
            <a:endParaRPr lang="en-US">
              <a:cs typeface="Calibri Light"/>
            </a:endParaRPr>
          </a:p>
          <a:p>
            <a:pPr marL="4445" lvl="1" indent="0">
              <a:buNone/>
            </a:pPr>
            <a:r>
              <a:rPr lang="en-US" dirty="0">
                <a:cs typeface="Calibri Light"/>
              </a:rPr>
              <a:t>To add a new high speed, it will cost $1.65 million but to upgrade will only cost $940,000. Also, if a new line is added it will take up an extra 3000ft</a:t>
            </a:r>
            <a:r>
              <a:rPr lang="en-US" baseline="30000" dirty="0">
                <a:cs typeface="Calibri Light"/>
              </a:rPr>
              <a:t>2</a:t>
            </a:r>
            <a:r>
              <a:rPr lang="en-US" dirty="0">
                <a:cs typeface="Calibri Light"/>
              </a:rPr>
              <a:t> of space</a:t>
            </a:r>
          </a:p>
        </p:txBody>
      </p:sp>
    </p:spTree>
    <p:extLst>
      <p:ext uri="{BB962C8B-B14F-4D97-AF65-F5344CB8AC3E}">
        <p14:creationId xmlns:p14="http://schemas.microsoft.com/office/powerpoint/2010/main" val="2935769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8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7A09F2-DDBF-C6D8-C413-EACF8DAEF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936711"/>
            <a:ext cx="2988265" cy="4984578"/>
          </a:xfrm>
        </p:spPr>
        <p:txBody>
          <a:bodyPr>
            <a:normAutofit/>
          </a:bodyPr>
          <a:lstStyle/>
          <a:p>
            <a:r>
              <a:rPr lang="en-US" sz="4400">
                <a:solidFill>
                  <a:srgbClr val="FFFFFF"/>
                </a:solidFill>
                <a:cs typeface="Calibri Light"/>
              </a:rPr>
              <a:t>Price Tickets</a:t>
            </a:r>
            <a:endParaRPr lang="en-US" sz="440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BE8E2-4441-B123-2200-F646829C2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4389" y="936711"/>
            <a:ext cx="6815992" cy="498457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Char char="•"/>
            </a:pPr>
            <a:r>
              <a:rPr lang="en-US" sz="1700" dirty="0">
                <a:latin typeface="Calibri Light"/>
                <a:cs typeface="Calibri Light"/>
              </a:rPr>
              <a:t>In the current business model for HBV they have the price tickets (the price tags) added before they are sold in the stores.</a:t>
            </a:r>
          </a:p>
          <a:p>
            <a:pPr>
              <a:buChar char="•"/>
            </a:pPr>
            <a:r>
              <a:rPr lang="en-US" sz="1700" dirty="0">
                <a:latin typeface="Calibri Light"/>
                <a:cs typeface="Calibri Light"/>
              </a:rPr>
              <a:t>This is done by employees and allows for different prices in different locations but is likely costing around $1.25 million annually in labor costs</a:t>
            </a:r>
          </a:p>
          <a:p>
            <a:pPr>
              <a:buChar char="•"/>
            </a:pPr>
            <a:r>
              <a:rPr lang="en-US" sz="1700" dirty="0">
                <a:latin typeface="Calibri Light"/>
                <a:cs typeface="Calibri Light"/>
              </a:rPr>
              <a:t>It needs to be determined if it's worth adding this process to manufacturing</a:t>
            </a:r>
          </a:p>
          <a:p>
            <a:pPr marL="1199515" lvl="5">
              <a:buFont typeface="Courier New" pitchFamily="34" charset="0"/>
              <a:buChar char="o"/>
            </a:pPr>
            <a:r>
              <a:rPr lang="en-US" sz="1700" dirty="0">
                <a:latin typeface="Calibri Light"/>
                <a:cs typeface="Calibri Light"/>
              </a:rPr>
              <a:t>The price ticketing could occur during/after picking, replenishment, or after receiving</a:t>
            </a:r>
          </a:p>
          <a:p>
            <a:pPr marL="1199515" lvl="5">
              <a:buFont typeface="Courier New" pitchFamily="34" charset="0"/>
              <a:buChar char="o"/>
            </a:pPr>
            <a:r>
              <a:rPr lang="en-US" sz="1700" dirty="0">
                <a:latin typeface="Calibri Light"/>
                <a:cs typeface="Calibri Light"/>
              </a:rPr>
              <a:t>It needs to be determined if any of these would be more efficient</a:t>
            </a:r>
          </a:p>
          <a:p>
            <a:pPr>
              <a:buChar char="•"/>
            </a:pPr>
            <a:r>
              <a:rPr lang="en-US" sz="1700" dirty="0">
                <a:latin typeface="Calibri Light"/>
                <a:cs typeface="Times New Roman"/>
              </a:rPr>
              <a:t>Also, to consider is that due to frequent price changes, 33% of tickets will still need to be re applied in stores</a:t>
            </a:r>
            <a:endParaRPr lang="en-US" sz="1700" dirty="0">
              <a:latin typeface="Calibri Light"/>
              <a:ea typeface="+mn-lt"/>
              <a:cs typeface="+mn-lt"/>
            </a:endParaRPr>
          </a:p>
          <a:p>
            <a:pPr marL="0" lvl="4" indent="0">
              <a:buNone/>
            </a:pPr>
            <a:endParaRPr lang="en-US" sz="1700">
              <a:latin typeface="Times New Roman"/>
              <a:cs typeface="Calibri Light"/>
            </a:endParaRPr>
          </a:p>
          <a:p>
            <a:pPr marL="970915" lvl="5" indent="0">
              <a:buNone/>
            </a:pPr>
            <a:endParaRPr lang="en-US" sz="170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253797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88FA52F-675E-4661-BA16-455C939430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968EAF-D7C9-181B-AA42-0CA69FD05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456" y="896684"/>
            <a:ext cx="2979252" cy="4979728"/>
          </a:xfrm>
        </p:spPr>
        <p:txBody>
          <a:bodyPr anchor="ctr">
            <a:normAutofit/>
          </a:bodyPr>
          <a:lstStyle/>
          <a:p>
            <a:pPr algn="r"/>
            <a:r>
              <a:rPr lang="en-US" sz="4000">
                <a:cs typeface="Calibri Light"/>
              </a:rPr>
              <a:t>Staffing and Distribution</a:t>
            </a:r>
            <a:endParaRPr lang="en-US" sz="40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7BC4E14-913C-46C0-ABF7-BDDAEC08A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63440" y="2071116"/>
            <a:ext cx="0" cy="271576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0A41B-DC75-A8D5-8A99-1B1977D7B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5172" y="896684"/>
            <a:ext cx="5484707" cy="506463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Char char="•"/>
            </a:pPr>
            <a:r>
              <a:rPr lang="en-US" sz="1800">
                <a:latin typeface="Calibri Light"/>
                <a:ea typeface="+mn-lt"/>
                <a:cs typeface="+mn-lt"/>
              </a:rPr>
              <a:t>Picked orders, containing HBV products, are shipped to stores on company-owned trucks and to customers on shipment vehicles (i.e., UPS, FedEx, or USPS).</a:t>
            </a:r>
            <a:endParaRPr lang="en-US" sz="1800">
              <a:latin typeface="Calibri Light"/>
              <a:cs typeface="Calibri Light"/>
            </a:endParaRPr>
          </a:p>
          <a:p>
            <a:pPr>
              <a:buChar char="•"/>
            </a:pPr>
            <a:r>
              <a:rPr lang="en-US" sz="1800">
                <a:latin typeface="Calibri Light"/>
                <a:cs typeface="Calibri Light"/>
              </a:rPr>
              <a:t>These trucks can start loading at 11am and run to close at 6PM</a:t>
            </a:r>
          </a:p>
          <a:p>
            <a:pPr>
              <a:buChar char="•"/>
            </a:pPr>
            <a:r>
              <a:rPr lang="en-US" sz="1800">
                <a:latin typeface="Calibri Light"/>
                <a:cs typeface="Calibri Light"/>
              </a:rPr>
              <a:t>Operational hours are from 6AM to 6PM with workers doing staggered 10-hour shifts</a:t>
            </a:r>
          </a:p>
          <a:p>
            <a:pPr>
              <a:buChar char="•"/>
            </a:pPr>
            <a:r>
              <a:rPr lang="en-US" sz="1800">
                <a:latin typeface="Calibri Light"/>
                <a:cs typeface="Calibri Light"/>
              </a:rPr>
              <a:t>Workers must be paid overtime after 6PM due to union rules and the shipping trucks cut off for same day delivery is 7PM</a:t>
            </a:r>
          </a:p>
          <a:p>
            <a:pPr>
              <a:buChar char="•"/>
            </a:pPr>
            <a:r>
              <a:rPr lang="en-US" sz="1800">
                <a:latin typeface="Calibri Light"/>
                <a:cs typeface="Calibri Light"/>
              </a:rPr>
              <a:t>The company is currently willing to pay overtime to guarantee same day orders but this needs to be factored into costs</a:t>
            </a:r>
          </a:p>
        </p:txBody>
      </p:sp>
    </p:spTree>
    <p:extLst>
      <p:ext uri="{BB962C8B-B14F-4D97-AF65-F5344CB8AC3E}">
        <p14:creationId xmlns:p14="http://schemas.microsoft.com/office/powerpoint/2010/main" val="2959330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E118F-4983-C3A2-B757-C8B2D6FB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465E78"/>
                </a:solidFill>
                <a:cs typeface="Calibri Light"/>
              </a:rPr>
              <a:t>What is in the Scope</a:t>
            </a:r>
            <a:endParaRPr lang="en-US">
              <a:solidFill>
                <a:srgbClr val="465E78"/>
              </a:solidFill>
            </a:endParaRPr>
          </a:p>
        </p:txBody>
      </p:sp>
      <p:pic>
        <p:nvPicPr>
          <p:cNvPr id="13" name="Picture 4" descr="Close up of binoculars on a table looking at sunset">
            <a:extLst>
              <a:ext uri="{FF2B5EF4-FFF2-40B4-BE49-F238E27FC236}">
                <a16:creationId xmlns:a16="http://schemas.microsoft.com/office/drawing/2014/main" id="{6FC230CB-BFCB-9DD6-B21F-F68DE3851A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54" r="24957" b="2"/>
          <a:stretch/>
        </p:blipFill>
        <p:spPr>
          <a:xfrm>
            <a:off x="20" y="-6418"/>
            <a:ext cx="4077443" cy="6864418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4C1A749-FA49-7584-C0DC-EEBC6888E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6031" y="2297430"/>
            <a:ext cx="6864350" cy="376618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Char char="•"/>
            </a:pPr>
            <a:r>
              <a:rPr lang="en-US" dirty="0">
                <a:cs typeface="Calibri Light"/>
              </a:rPr>
              <a:t> A layout of the facility with consideration of flows, location of departments, and the manufacturing process</a:t>
            </a:r>
            <a:endParaRPr lang="en-US" dirty="0"/>
          </a:p>
          <a:p>
            <a:pPr>
              <a:buChar char="•"/>
            </a:pPr>
            <a:r>
              <a:rPr lang="en-US" dirty="0">
                <a:cs typeface="Calibri Light"/>
              </a:rPr>
              <a:t> Recommendation on size of facility, number of bays, and quality of production line to fit 5-year projected needs</a:t>
            </a:r>
          </a:p>
          <a:p>
            <a:pPr>
              <a:buChar char="•"/>
            </a:pPr>
            <a:r>
              <a:rPr lang="en-US" dirty="0">
                <a:cs typeface="Calibri Light"/>
              </a:rPr>
              <a:t> Perform a cost analysis and decide which scenario provides the most utilization given production levels</a:t>
            </a:r>
          </a:p>
        </p:txBody>
      </p:sp>
    </p:spTree>
    <p:extLst>
      <p:ext uri="{BB962C8B-B14F-4D97-AF65-F5344CB8AC3E}">
        <p14:creationId xmlns:p14="http://schemas.microsoft.com/office/powerpoint/2010/main" val="651052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29B91-24A3-36F2-A361-33C9C9C89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Initial Assumptions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8CA8DC-7780-5771-DA4A-FB17FC00C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496" y="2011680"/>
            <a:ext cx="5429885" cy="3766185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Assume 9ft wide dock door</a:t>
            </a:r>
            <a:endParaRPr lang="en-US" dirty="0"/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Assume dock door height is the same as a trailer</a:t>
            </a:r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Stacking limitation – 3 pallets high</a:t>
            </a:r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Assumed delays between locations and operator timing given flows</a:t>
            </a:r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Forklifts all move at the same constant speed</a:t>
            </a:r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No use of AGVs</a:t>
            </a:r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Assume internally generated funds are added, borrowed funds from the company have a 12% internal inflation rate</a:t>
            </a:r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The area needed for a new production line also includes the amount of space needed for operators to work in as well</a:t>
            </a:r>
          </a:p>
          <a:p>
            <a:pPr>
              <a:buChar char="•"/>
            </a:pPr>
            <a:r>
              <a:rPr lang="en-US" dirty="0">
                <a:ea typeface="+mn-lt"/>
                <a:cs typeface="+mn-lt"/>
              </a:rPr>
              <a:t>Max load of forklift exceeds the lifting requirements for finished goods and raw materials</a:t>
            </a:r>
          </a:p>
          <a:p>
            <a:pPr>
              <a:buChar char="•"/>
            </a:pPr>
            <a:endParaRPr lang="en-US" dirty="0">
              <a:ea typeface="+mn-lt"/>
              <a:cs typeface="+mn-lt"/>
            </a:endParaRPr>
          </a:p>
          <a:p>
            <a:endParaRPr lang="en-US">
              <a:cs typeface="Calibri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821F45-79AB-00E0-D22E-DF15ED8F1884}"/>
              </a:ext>
            </a:extLst>
          </p:cNvPr>
          <p:cNvSpPr txBox="1"/>
          <p:nvPr/>
        </p:nvSpPr>
        <p:spPr>
          <a:xfrm>
            <a:off x="6045200" y="2011680"/>
            <a:ext cx="5984240" cy="34420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No area needed for a shipping department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SKUs are handled with dual picking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Capital equipment can be stored in the lanes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Space for raw materials needed for equipment 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No need for a maintenance department, all maintenance work is out-contracted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Totes fit onto full size pallets for Finished Goods and Shipping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Every forklift/ piece of capital is operated by one person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There is 4’ of space between doors</a:t>
            </a:r>
            <a:endParaRPr lang="en-US" sz="1400">
              <a:ea typeface="+mn-lt"/>
              <a:cs typeface="+mn-lt"/>
            </a:endParaRPr>
          </a:p>
          <a:p>
            <a:pPr marL="285750" indent="-28575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400" dirty="0">
                <a:cs typeface="Calibri Light"/>
              </a:rPr>
              <a:t>The addition on the north side of the building is a semicircle forming to the curved road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11630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8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77F830-F39B-7A43-FEB1-36EE7395E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936711"/>
            <a:ext cx="2988265" cy="4984578"/>
          </a:xfrm>
        </p:spPr>
        <p:txBody>
          <a:bodyPr>
            <a:normAutofit/>
          </a:bodyPr>
          <a:lstStyle/>
          <a:p>
            <a:r>
              <a:rPr lang="en-US" sz="4400">
                <a:solidFill>
                  <a:srgbClr val="FFFFFF"/>
                </a:solidFill>
                <a:cs typeface="Calibri Light"/>
              </a:rPr>
              <a:t>Growth Projection Numbers</a:t>
            </a:r>
            <a:endParaRPr lang="en-US" sz="440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1BC86-2855-F522-C76E-AEF7926AA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7158" y="712019"/>
            <a:ext cx="6815992" cy="4984578"/>
          </a:xfrm>
        </p:spPr>
        <p:txBody>
          <a:bodyPr anchor="ctr">
            <a:normAutofit/>
          </a:bodyPr>
          <a:lstStyle/>
          <a:p>
            <a:r>
              <a:rPr lang="en-US">
                <a:ea typeface="+mn-lt"/>
                <a:cs typeface="+mn-lt"/>
              </a:rPr>
              <a:t>HBV projects growth at the following growth rates:</a:t>
            </a:r>
            <a:endParaRPr lang="en-US">
              <a:cs typeface="Calibri Light" panose="020F0302020204030204"/>
            </a:endParaRPr>
          </a:p>
          <a:p>
            <a:r>
              <a:rPr lang="en-US">
                <a:ea typeface="+mn-lt"/>
                <a:cs typeface="+mn-lt"/>
              </a:rPr>
              <a:t>• Online and phone sales of 20% per year for next 5 years</a:t>
            </a:r>
            <a:endParaRPr lang="en-US"/>
          </a:p>
          <a:p>
            <a:r>
              <a:rPr lang="en-US">
                <a:ea typeface="+mn-lt"/>
                <a:cs typeface="+mn-lt"/>
              </a:rPr>
              <a:t>• Store sales of 10% per year for next 5 years</a:t>
            </a:r>
          </a:p>
          <a:p>
            <a:endParaRPr lang="en-US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959085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6">
            <a:extLst>
              <a:ext uri="{FF2B5EF4-FFF2-40B4-BE49-F238E27FC236}">
                <a16:creationId xmlns:a16="http://schemas.microsoft.com/office/drawing/2014/main" id="{5D4BBAA4-5350-4225-A232-680E7C3343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id="{80574B87-291D-42D5-849E-368485E048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42251-FE3C-57EE-3173-3F65EE501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49096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8000">
                <a:solidFill>
                  <a:srgbClr val="FFFFFF"/>
                </a:solidFill>
              </a:rPr>
              <a:t>Growth of Demand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BB8A1B-F478-46E3-B3D4-FC7E87D51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2428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5BF82ADA-E665-254E-D56A-F63638774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8135" y="513080"/>
            <a:ext cx="5244537" cy="3151084"/>
          </a:xfrm>
          <a:prstGeom prst="rect">
            <a:avLst/>
          </a:prstGeom>
        </p:spPr>
      </p:pic>
      <p:pic>
        <p:nvPicPr>
          <p:cNvPr id="11" name="Picture 12" descr="Chart, line chart, scatter chart&#10;&#10;Description automatically generated">
            <a:extLst>
              <a:ext uri="{FF2B5EF4-FFF2-40B4-BE49-F238E27FC236}">
                <a16:creationId xmlns:a16="http://schemas.microsoft.com/office/drawing/2014/main" id="{52C80245-032C-0C47-0DA4-4F1CC1EA11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0252" y="513080"/>
            <a:ext cx="5244537" cy="315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153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1CCD5EF-766D-43B9-A25D-19122E5FB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7" y="643467"/>
            <a:ext cx="10905065" cy="1989682"/>
          </a:xfrm>
          <a:prstGeom prst="rect">
            <a:avLst/>
          </a:prstGeom>
          <a:solidFill>
            <a:schemeClr val="accent1"/>
          </a:solidFill>
          <a:ln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9699C9-77F1-4E33-A750-CB78C7EA2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5" y="806204"/>
            <a:ext cx="10579608" cy="1664208"/>
          </a:xfrm>
          <a:prstGeom prst="rect">
            <a:avLst/>
          </a:prstGeom>
          <a:noFill/>
          <a:ln cap="sq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306382-2A50-1B50-4BCB-BA42A594B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846" y="1059736"/>
            <a:ext cx="10040233" cy="122813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cs typeface="Calibri Light"/>
              </a:rPr>
              <a:t>Deliverables</a:t>
            </a:r>
          </a:p>
        </p:txBody>
      </p:sp>
      <p:graphicFrame>
        <p:nvGraphicFramePr>
          <p:cNvPr id="7" name="Table 8">
            <a:extLst>
              <a:ext uri="{FF2B5EF4-FFF2-40B4-BE49-F238E27FC236}">
                <a16:creationId xmlns:a16="http://schemas.microsoft.com/office/drawing/2014/main" id="{88C290A5-281B-CCDF-E644-186974DB89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36451"/>
              </p:ext>
            </p:extLst>
          </p:nvPr>
        </p:nvGraphicFramePr>
        <p:xfrm>
          <a:off x="650696" y="3210674"/>
          <a:ext cx="10903670" cy="1508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430">
                  <a:extLst>
                    <a:ext uri="{9D8B030D-6E8A-4147-A177-3AD203B41FA5}">
                      <a16:colId xmlns:a16="http://schemas.microsoft.com/office/drawing/2014/main" val="4200876438"/>
                    </a:ext>
                  </a:extLst>
                </a:gridCol>
                <a:gridCol w="5192682">
                  <a:extLst>
                    <a:ext uri="{9D8B030D-6E8A-4147-A177-3AD203B41FA5}">
                      <a16:colId xmlns:a16="http://schemas.microsoft.com/office/drawing/2014/main" val="433865948"/>
                    </a:ext>
                  </a:extLst>
                </a:gridCol>
                <a:gridCol w="3634558">
                  <a:extLst>
                    <a:ext uri="{9D8B030D-6E8A-4147-A177-3AD203B41FA5}">
                      <a16:colId xmlns:a16="http://schemas.microsoft.com/office/drawing/2014/main" val="1092834208"/>
                    </a:ext>
                  </a:extLst>
                </a:gridCol>
              </a:tblGrid>
              <a:tr h="37709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Deliverable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933562"/>
                  </a:ext>
                </a:extLst>
              </a:tr>
              <a:tr h="37709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Primary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Establishing ideal facility layout and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999478"/>
                  </a:ext>
                </a:extLst>
              </a:tr>
              <a:tr h="37709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Secondary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Arena Model of the facility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7-12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031908"/>
                  </a:ext>
                </a:extLst>
              </a:tr>
              <a:tr h="37709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Tertiary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2D model of the warehouse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6-14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635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635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BA109-B7A9-3AEF-349F-54D445D5C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Who is Healthy Body Vitamins</a:t>
            </a:r>
          </a:p>
        </p:txBody>
      </p:sp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40417237-9CC7-D3D4-3111-0A02AEE19B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00584" y="399757"/>
            <a:ext cx="2126945" cy="3062801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4F1ED7-2163-75D8-C6FA-42620470BFA5}"/>
              </a:ext>
            </a:extLst>
          </p:cNvPr>
          <p:cNvSpPr txBox="1"/>
          <p:nvPr/>
        </p:nvSpPr>
        <p:spPr>
          <a:xfrm>
            <a:off x="543170" y="1979246"/>
            <a:ext cx="7598507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>
                <a:cs typeface="Calibri Light"/>
              </a:rPr>
              <a:t>Healthy Body Vitamins is a major manufacturer and distributor of over-the-counter vitamin supplements in the United States.</a:t>
            </a:r>
            <a:endParaRPr lang="en-US"/>
          </a:p>
          <a:p>
            <a:endParaRPr lang="en-US">
              <a:cs typeface="Calibri Light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cs typeface="Calibri Light"/>
              </a:rPr>
              <a:t>Some of the types the make include</a:t>
            </a:r>
          </a:p>
          <a:p>
            <a:pPr marL="742950" lvl="1" indent="-285750">
              <a:buFont typeface="Arial"/>
              <a:buChar char="•"/>
            </a:pPr>
            <a:r>
              <a:rPr lang="en-US">
                <a:cs typeface="Calibri Light"/>
              </a:rPr>
              <a:t>Sports nutrition Drinks, Proteins, and Powders</a:t>
            </a:r>
          </a:p>
          <a:p>
            <a:pPr marL="742950" lvl="1" indent="-285750">
              <a:buFont typeface="Arial"/>
              <a:buChar char="•"/>
            </a:pPr>
            <a:r>
              <a:rPr lang="en-US">
                <a:cs typeface="Calibri Light"/>
              </a:rPr>
              <a:t>Weight Management Products</a:t>
            </a:r>
          </a:p>
          <a:p>
            <a:pPr marL="742950" lvl="1" indent="-285750">
              <a:buFont typeface="Arial"/>
              <a:buChar char="•"/>
            </a:pPr>
            <a:r>
              <a:rPr lang="en-US">
                <a:cs typeface="Calibri Light"/>
              </a:rPr>
              <a:t>Other supplemental Vitamins</a:t>
            </a:r>
          </a:p>
          <a:p>
            <a:pPr marL="285750" indent="-285750">
              <a:buFont typeface="Arial"/>
              <a:buChar char="•"/>
            </a:pPr>
            <a:endParaRPr lang="en-US">
              <a:cs typeface="Calibri Light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cs typeface="Calibri Light"/>
              </a:rPr>
              <a:t>They also have a second generic version of some of their products sold under the Vital Brand.</a:t>
            </a:r>
          </a:p>
          <a:p>
            <a:pPr marL="285750" indent="-285750">
              <a:buFont typeface="Arial"/>
              <a:buChar char="•"/>
            </a:pPr>
            <a:endParaRPr lang="en-US">
              <a:cs typeface="Calibri Light"/>
            </a:endParaRPr>
          </a:p>
          <a:p>
            <a:pPr marL="285750" indent="-285750">
              <a:buFont typeface="Arial"/>
              <a:buChar char="•"/>
            </a:pPr>
            <a:endParaRPr lang="en-US">
              <a:cs typeface="Calibri Light"/>
            </a:endParaRPr>
          </a:p>
        </p:txBody>
      </p:sp>
      <p:pic>
        <p:nvPicPr>
          <p:cNvPr id="6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03F24870-C2D4-CA87-3EBC-70A9B8C69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632" y="3751154"/>
            <a:ext cx="3495430" cy="251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5648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D6F6937-3B5A-4391-9F37-58A571B36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5908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77F830-F39B-7A43-FEB1-36EE7395E4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936711"/>
            <a:ext cx="2988265" cy="4984578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  <a:cs typeface="Calibri Light"/>
              </a:rPr>
              <a:t>Project Justification</a:t>
            </a:r>
            <a:endParaRPr lang="en-US" sz="4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1BC86-2855-F522-C76E-AEF7926AAB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7158" y="712019"/>
            <a:ext cx="6815992" cy="4984578"/>
          </a:xfrm>
        </p:spPr>
        <p:txBody>
          <a:bodyPr anchor="ctr">
            <a:normAutofit/>
          </a:bodyPr>
          <a:lstStyle/>
          <a:p>
            <a:endParaRPr lang="en-US" dirty="0">
              <a:ea typeface="+mn-lt"/>
              <a:cs typeface="+mn-lt"/>
            </a:endParaRPr>
          </a:p>
          <a:p>
            <a:endParaRPr lang="en-US">
              <a:cs typeface="Calibri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0F3D04-B7C9-D406-ADD2-33A476B16021}"/>
              </a:ext>
            </a:extLst>
          </p:cNvPr>
          <p:cNvSpPr txBox="1"/>
          <p:nvPr/>
        </p:nvSpPr>
        <p:spPr>
          <a:xfrm>
            <a:off x="4810018" y="1530314"/>
            <a:ext cx="6496050" cy="33511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  <a:spcBef>
                <a:spcPts val="1300"/>
              </a:spcBef>
            </a:pPr>
            <a:r>
              <a:rPr lang="en-US" dirty="0">
                <a:ea typeface="Calibri Light"/>
                <a:cs typeface="Calibri Light"/>
              </a:rPr>
              <a:t>• The project meets the requirements of an Industrial Engineering Capstone Design Project by utilizing many of the IE techniques taught within the program to design an entire facility from scratch</a:t>
            </a:r>
            <a:endParaRPr lang="en-US" dirty="0">
              <a:ea typeface="+mn-lt"/>
              <a:cs typeface="+mn-lt"/>
            </a:endParaRPr>
          </a:p>
          <a:p>
            <a:pPr>
              <a:lnSpc>
                <a:spcPct val="85000"/>
              </a:lnSpc>
              <a:spcBef>
                <a:spcPts val="1300"/>
              </a:spcBef>
            </a:pPr>
            <a:r>
              <a:rPr lang="en-US" dirty="0">
                <a:ea typeface="Calibri Light"/>
                <a:cs typeface="Calibri Light"/>
              </a:rPr>
              <a:t>• Facilities planning and systems modeling tools will be heavily relied on to complete the project</a:t>
            </a:r>
          </a:p>
          <a:p>
            <a:pPr>
              <a:lnSpc>
                <a:spcPct val="85000"/>
              </a:lnSpc>
              <a:spcBef>
                <a:spcPts val="1300"/>
              </a:spcBef>
            </a:pPr>
            <a:r>
              <a:rPr lang="en-US" dirty="0">
                <a:ea typeface="Calibri Light"/>
                <a:cs typeface="Calibri Light"/>
              </a:rPr>
              <a:t>• CORELAP/MCRAFT techniques will be used to determine facility layout and define travel routes</a:t>
            </a:r>
          </a:p>
          <a:p>
            <a:pPr>
              <a:lnSpc>
                <a:spcPct val="85000"/>
              </a:lnSpc>
              <a:spcBef>
                <a:spcPts val="1300"/>
              </a:spcBef>
            </a:pPr>
            <a:r>
              <a:rPr lang="en-US" dirty="0">
                <a:cs typeface="Calibri Light" panose="020F0302020204030204"/>
              </a:rPr>
              <a:t>• Arena Modeling will be used to construct a simulation model of the plant for flow analysis</a:t>
            </a:r>
          </a:p>
          <a:p>
            <a:pPr>
              <a:lnSpc>
                <a:spcPct val="85000"/>
              </a:lnSpc>
              <a:spcBef>
                <a:spcPts val="1300"/>
              </a:spcBef>
            </a:pPr>
            <a:r>
              <a:rPr lang="en-US" dirty="0">
                <a:cs typeface="Calibri Light" panose="020F0302020204030204"/>
              </a:rPr>
              <a:t>• Other tools will also be utilized such as: SIPOC diagrams, Gantt charts, cost-benefit analysis, and process mapping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532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FFF93-545B-73CA-3194-C966436C4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DMAIC Gantt Chart</a:t>
            </a:r>
          </a:p>
        </p:txBody>
      </p:sp>
      <p:pic>
        <p:nvPicPr>
          <p:cNvPr id="11" name="Picture 11" descr="Chart&#10;&#10;Description automatically generated">
            <a:extLst>
              <a:ext uri="{FF2B5EF4-FFF2-40B4-BE49-F238E27FC236}">
                <a16:creationId xmlns:a16="http://schemas.microsoft.com/office/drawing/2014/main" id="{DBBEB2BE-E85C-49F4-E6C6-1405D9CB3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08" y="1608564"/>
            <a:ext cx="11311811" cy="21196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7C8DC3-6CCB-C828-A60A-718B80227C57}"/>
              </a:ext>
            </a:extLst>
          </p:cNvPr>
          <p:cNvSpPr txBox="1"/>
          <p:nvPr/>
        </p:nvSpPr>
        <p:spPr>
          <a:xfrm>
            <a:off x="574040" y="3429000"/>
            <a:ext cx="3241040" cy="2878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dirty="0">
                <a:cs typeface="Calibri Light"/>
              </a:rPr>
              <a:t>Define:</a:t>
            </a:r>
            <a:endParaRPr lang="en-US" dirty="0">
              <a:cs typeface="Calibri Light"/>
            </a:endParaRPr>
          </a:p>
          <a:p>
            <a:pPr marL="342900" indent="-3429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  Understand project assignment </a:t>
            </a:r>
          </a:p>
          <a:p>
            <a:pPr marL="342900" indent="-3429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  Define the scope of the project</a:t>
            </a:r>
          </a:p>
          <a:p>
            <a:pPr marL="342900" indent="-3429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  Gather initial assumptions</a:t>
            </a:r>
          </a:p>
          <a:p>
            <a:pPr marL="342900" indent="-3429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  Understand the growth of demand</a:t>
            </a: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Develop Initial Facility Blueprint</a:t>
            </a: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Build the Project Charter</a:t>
            </a:r>
            <a:endParaRPr lang="en-US" sz="1600">
              <a:cs typeface="Calibri Light" panose="020F03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3F45E4-A940-4587-540F-15C5BA52790C}"/>
              </a:ext>
            </a:extLst>
          </p:cNvPr>
          <p:cNvSpPr txBox="1"/>
          <p:nvPr/>
        </p:nvSpPr>
        <p:spPr>
          <a:xfrm>
            <a:off x="3815715" y="3429635"/>
            <a:ext cx="2743200" cy="2126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dirty="0">
                <a:cs typeface="Calibri Light"/>
              </a:rPr>
              <a:t>Measure:</a:t>
            </a:r>
            <a:endParaRPr lang="en-US" dirty="0">
              <a:cs typeface="Calibri Light"/>
            </a:endParaRP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Assign locations for facility departments</a:t>
            </a: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Analyze flows between departments</a:t>
            </a: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Convert given data for simulation use</a:t>
            </a:r>
            <a:endParaRPr lang="en-US" dirty="0">
              <a:cs typeface="Calibri Light" panose="020F03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ABB38D-972A-BF46-8DC8-DD423B065478}"/>
              </a:ext>
            </a:extLst>
          </p:cNvPr>
          <p:cNvSpPr txBox="1"/>
          <p:nvPr/>
        </p:nvSpPr>
        <p:spPr>
          <a:xfrm>
            <a:off x="6558280" y="3464560"/>
            <a:ext cx="2743200" cy="21534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i="1" dirty="0">
                <a:cs typeface="Calibri Light"/>
              </a:rPr>
              <a:t>Analyze:</a:t>
            </a:r>
            <a:endParaRPr lang="en-US" dirty="0">
              <a:cs typeface="Calibri Light"/>
            </a:endParaRP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Develop a process simulation</a:t>
            </a: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ea typeface="+mn-lt"/>
                <a:cs typeface="+mn-lt"/>
              </a:rPr>
              <a:t>Change manufacturing variables and gather output</a:t>
            </a: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0AEA0A-A273-D8DE-BEB5-EB16F44BFB3A}"/>
              </a:ext>
            </a:extLst>
          </p:cNvPr>
          <p:cNvSpPr txBox="1"/>
          <p:nvPr/>
        </p:nvSpPr>
        <p:spPr>
          <a:xfrm>
            <a:off x="9301480" y="3464560"/>
            <a:ext cx="2743200" cy="196028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b="1" i="1" dirty="0"/>
              <a:t>Improve:</a:t>
            </a:r>
            <a:endParaRPr lang="en-US" dirty="0"/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cs typeface="Calibri Light"/>
              </a:rPr>
              <a:t>Analyze simulation output change</a:t>
            </a:r>
            <a:endParaRPr lang="en-US" sz="1600">
              <a:ea typeface="+mn-lt"/>
              <a:cs typeface="+mn-lt"/>
            </a:endParaRPr>
          </a:p>
          <a:p>
            <a:pPr marL="457200" indent="-457200">
              <a:lnSpc>
                <a:spcPct val="85000"/>
              </a:lnSpc>
              <a:spcBef>
                <a:spcPts val="1300"/>
              </a:spcBef>
              <a:buFont typeface="Arial,Sans-Serif"/>
              <a:buChar char="•"/>
            </a:pPr>
            <a:r>
              <a:rPr lang="en-US" sz="1600" dirty="0">
                <a:cs typeface="Calibri Light"/>
              </a:rPr>
              <a:t>Decide on most efficient manufacturing scenario regarding cost</a:t>
            </a:r>
          </a:p>
        </p:txBody>
      </p:sp>
    </p:spTree>
    <p:extLst>
      <p:ext uri="{BB962C8B-B14F-4D97-AF65-F5344CB8AC3E}">
        <p14:creationId xmlns:p14="http://schemas.microsoft.com/office/powerpoint/2010/main" val="36928782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87AB319-64C0-4E2D-B1CD-0A970301B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AFA9A5-03CC-4F94-B964-70682CDB0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7A74A-BFC4-7236-EF8B-C51B9A5B5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770467"/>
            <a:ext cx="3467051" cy="3352800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6000">
                <a:solidFill>
                  <a:srgbClr val="FFFFFF"/>
                </a:solidFill>
              </a:rPr>
              <a:t>Appendix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3B36B60-731F-409B-A240-BBF521AB7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Table&#10;&#10;Description automatically generated">
            <a:extLst>
              <a:ext uri="{FF2B5EF4-FFF2-40B4-BE49-F238E27FC236}">
                <a16:creationId xmlns:a16="http://schemas.microsoft.com/office/drawing/2014/main" id="{ED487CC3-EBE2-8194-A868-60A1998920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87202" y="629266"/>
            <a:ext cx="3856652" cy="524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91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30D92-440E-525D-3608-C39AF915A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Healthy Body Vitamins Structure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6A99D-677C-6E5D-FEE0-DBC31F9F3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en-US">
                <a:cs typeface="Calibri Light" panose="020F0302020204030204"/>
              </a:rPr>
              <a:t>Healthy Body Vitamins has been growing very quickly such that they will soon need a new HQ/warehouse</a:t>
            </a:r>
          </a:p>
          <a:p>
            <a:pPr>
              <a:buFont typeface="Arial"/>
              <a:buChar char="•"/>
            </a:pPr>
            <a:r>
              <a:rPr lang="en-US">
                <a:cs typeface="Calibri Light" panose="020F0302020204030204"/>
              </a:rPr>
              <a:t>Currently </a:t>
            </a:r>
            <a:r>
              <a:rPr lang="en-US">
                <a:ea typeface="+mn-lt"/>
                <a:cs typeface="+mn-lt"/>
              </a:rPr>
              <a:t>offices, manufacturing, distribution, and warehousing of finished goods, raw materials, and packaging supplies are not centralized to one location.</a:t>
            </a:r>
          </a:p>
          <a:p>
            <a:pPr>
              <a:buFont typeface="Arial"/>
              <a:buChar char="•"/>
            </a:pPr>
            <a:r>
              <a:rPr lang="en-US">
                <a:cs typeface="Calibri Light"/>
              </a:rPr>
              <a:t>The staff for the manufacturing/shipping department operate on a 10 hour a day schedule.</a:t>
            </a:r>
          </a:p>
          <a:p>
            <a:pPr>
              <a:buFont typeface="Arial"/>
              <a:buChar char="•"/>
            </a:pPr>
            <a:r>
              <a:rPr lang="en-US">
                <a:cs typeface="Calibri Light"/>
              </a:rPr>
              <a:t>Distribution for the company is run through company-owned retail stores and directly shipped to online and phone orders.</a:t>
            </a:r>
          </a:p>
        </p:txBody>
      </p:sp>
    </p:spTree>
    <p:extLst>
      <p:ext uri="{BB962C8B-B14F-4D97-AF65-F5344CB8AC3E}">
        <p14:creationId xmlns:p14="http://schemas.microsoft.com/office/powerpoint/2010/main" val="818968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1CCD5EF-766D-43B9-A25D-19122E5FB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4010828" cy="5571066"/>
          </a:xfrm>
          <a:prstGeom prst="rect">
            <a:avLst/>
          </a:prstGeom>
          <a:solidFill>
            <a:schemeClr val="accent1"/>
          </a:solidFill>
          <a:ln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9699C9-77F1-4E33-A750-CB78C7EA2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4" y="809244"/>
            <a:ext cx="3685032" cy="5239512"/>
          </a:xfrm>
          <a:prstGeom prst="rect">
            <a:avLst/>
          </a:prstGeom>
          <a:noFill/>
          <a:ln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9C98EB-730E-0B76-0906-36264174E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292" y="1031634"/>
            <a:ext cx="3368431" cy="4844777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  <a:cs typeface="Calibri Light"/>
              </a:rPr>
              <a:t>Project Objective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6D5C5-DC12-D201-2AAE-E5C0FF9EA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791" y="1031634"/>
            <a:ext cx="6140590" cy="474623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 Light"/>
                <a:ea typeface="+mn-lt"/>
                <a:cs typeface="+mn-lt"/>
              </a:rPr>
              <a:t>Design a new facility that effectively and efficiently integrates material handling, storage, and product flow to meet the future needs of HBV and that includes manufacturing space for Vital </a:t>
            </a:r>
            <a:r>
              <a:rPr lang="en-US" err="1">
                <a:latin typeface="Calibri Light"/>
                <a:ea typeface="+mn-lt"/>
                <a:cs typeface="+mn-lt"/>
              </a:rPr>
              <a:t>BrandTM</a:t>
            </a:r>
            <a:r>
              <a:rPr lang="en-US">
                <a:latin typeface="Calibri Light"/>
                <a:ea typeface="+mn-lt"/>
                <a:cs typeface="+mn-lt"/>
              </a:rPr>
              <a:t>.</a:t>
            </a:r>
            <a:endParaRPr lang="en-US">
              <a:latin typeface="Calibri Light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38902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A3166-D042-44F5-FDFC-FEE46DFFB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Order of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B87A7-087C-A185-3EE8-1D31F94C0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55000" lnSpcReduction="20000"/>
          </a:bodyPr>
          <a:lstStyle/>
          <a:p>
            <a:pPr marL="342900" indent="-342900">
              <a:buChar char="•"/>
            </a:pPr>
            <a:r>
              <a:rPr lang="en-US" dirty="0">
                <a:cs typeface="Calibri Light"/>
              </a:rPr>
              <a:t>  </a:t>
            </a:r>
            <a:r>
              <a:rPr lang="en-US" dirty="0">
                <a:highlight>
                  <a:srgbClr val="FFFF00"/>
                </a:highlight>
                <a:cs typeface="Calibri Light"/>
              </a:rPr>
              <a:t>Understand project assignment </a:t>
            </a:r>
          </a:p>
          <a:p>
            <a:pPr marL="342900" indent="-342900">
              <a:buChar char="•"/>
            </a:pPr>
            <a:r>
              <a:rPr lang="en-US" dirty="0">
                <a:highlight>
                  <a:srgbClr val="FFFF00"/>
                </a:highlight>
                <a:cs typeface="Calibri Light"/>
              </a:rPr>
              <a:t>  Define the scope of the project</a:t>
            </a:r>
          </a:p>
          <a:p>
            <a:pPr marL="342900" indent="-342900">
              <a:buChar char="•"/>
            </a:pPr>
            <a:r>
              <a:rPr lang="en-US" dirty="0">
                <a:highlight>
                  <a:srgbClr val="FFFF00"/>
                </a:highlight>
                <a:cs typeface="Calibri Light"/>
              </a:rPr>
              <a:t>  Gather initial assumptions</a:t>
            </a:r>
          </a:p>
          <a:p>
            <a:pPr marL="342900" indent="-342900">
              <a:buChar char="•"/>
            </a:pPr>
            <a:r>
              <a:rPr lang="en-US" dirty="0">
                <a:highlight>
                  <a:srgbClr val="FFFF00"/>
                </a:highlight>
                <a:cs typeface="Calibri Light"/>
              </a:rPr>
              <a:t> </a:t>
            </a:r>
            <a:r>
              <a:rPr lang="en-US" dirty="0">
                <a:highlight>
                  <a:srgbClr val="FF0000"/>
                </a:highlight>
                <a:cs typeface="Calibri Light"/>
              </a:rPr>
              <a:t> Understand the growth of demand</a:t>
            </a:r>
          </a:p>
          <a:p>
            <a:pPr marL="457200" indent="-457200">
              <a:buChar char="•"/>
            </a:pPr>
            <a:r>
              <a:rPr lang="en-US" dirty="0">
                <a:highlight>
                  <a:srgbClr val="FFFF00"/>
                </a:highlight>
                <a:cs typeface="Calibri Light"/>
              </a:rPr>
              <a:t>Develop Initial Facility Blueprint</a:t>
            </a:r>
          </a:p>
          <a:p>
            <a:pPr marL="457200" indent="-457200">
              <a:buChar char="•"/>
            </a:pPr>
            <a:r>
              <a:rPr lang="en-US" dirty="0">
                <a:highlight>
                  <a:srgbClr val="FFFF00"/>
                </a:highlight>
                <a:cs typeface="Calibri Light"/>
              </a:rPr>
              <a:t>Build the Project Charter</a:t>
            </a:r>
          </a:p>
          <a:p>
            <a:pPr marL="457200" indent="-457200">
              <a:buChar char="•"/>
            </a:pPr>
            <a:r>
              <a:rPr lang="en-US" dirty="0">
                <a:highlight>
                  <a:srgbClr val="00FFFF"/>
                </a:highlight>
                <a:cs typeface="Calibri Light"/>
              </a:rPr>
              <a:t>Assign locations for facility departments</a:t>
            </a:r>
          </a:p>
          <a:p>
            <a:pPr marL="457200" indent="-457200">
              <a:buChar char="•"/>
            </a:pPr>
            <a:r>
              <a:rPr lang="en-US" dirty="0">
                <a:highlight>
                  <a:srgbClr val="00FFFF"/>
                </a:highlight>
                <a:cs typeface="Calibri Light"/>
              </a:rPr>
              <a:t>Analyze flows between departments</a:t>
            </a:r>
          </a:p>
          <a:p>
            <a:pPr marL="457200" indent="-457200">
              <a:buChar char="•"/>
            </a:pPr>
            <a:r>
              <a:rPr lang="en-US">
                <a:cs typeface="Calibri Light"/>
              </a:rPr>
              <a:t>Convert given data for simulation use</a:t>
            </a:r>
          </a:p>
          <a:p>
            <a:pPr marL="457200" indent="-457200">
              <a:buChar char="•"/>
            </a:pPr>
            <a:r>
              <a:rPr lang="en-US">
                <a:cs typeface="Calibri Light"/>
              </a:rPr>
              <a:t>Develop a process simulation</a:t>
            </a:r>
          </a:p>
          <a:p>
            <a:pPr marL="457200" indent="-457200">
              <a:buChar char="•"/>
            </a:pPr>
            <a:r>
              <a:rPr lang="en-US">
                <a:cs typeface="Calibri Light"/>
              </a:rPr>
              <a:t>Change manufacturing variables and gather output</a:t>
            </a:r>
          </a:p>
          <a:p>
            <a:pPr marL="457200" indent="-457200">
              <a:buChar char="•"/>
            </a:pPr>
            <a:r>
              <a:rPr lang="en-US">
                <a:cs typeface="Calibri Light"/>
              </a:rPr>
              <a:t>Analyze simulation output change</a:t>
            </a:r>
            <a:endParaRPr lang="en-US"/>
          </a:p>
          <a:p>
            <a:pPr marL="457200" indent="-457200">
              <a:buChar char="•"/>
            </a:pPr>
            <a:r>
              <a:rPr lang="en-US">
                <a:cs typeface="Calibri Light"/>
              </a:rPr>
              <a:t>Decide on most efficient manufacturing scenario regarding cost</a:t>
            </a:r>
          </a:p>
          <a:p>
            <a:pPr marL="457200" indent="-457200">
              <a:buChar char="•"/>
            </a:pPr>
            <a:endParaRPr lang="en-US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34658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67218665-EA77-40EC-8172-4F17E2DEDB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5992" y="0"/>
            <a:ext cx="4636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548A8C-24B0-541A-3985-F48F02DCC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9458" y="643467"/>
            <a:ext cx="3349075" cy="5584296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  <a:cs typeface="Calibri Light"/>
              </a:rPr>
              <a:t>Resources</a:t>
            </a:r>
            <a:endParaRPr lang="en-US" sz="4000">
              <a:solidFill>
                <a:srgbClr val="FFFFFF"/>
              </a:solidFill>
            </a:endParaRPr>
          </a:p>
        </p:txBody>
      </p:sp>
      <p:graphicFrame>
        <p:nvGraphicFramePr>
          <p:cNvPr id="11" name="Content Placeholder 2">
            <a:extLst>
              <a:ext uri="{FF2B5EF4-FFF2-40B4-BE49-F238E27FC236}">
                <a16:creationId xmlns:a16="http://schemas.microsoft.com/office/drawing/2014/main" id="{F66FD283-70D2-53BF-1BD7-2367644446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752107"/>
              </p:ext>
            </p:extLst>
          </p:nvPr>
        </p:nvGraphicFramePr>
        <p:xfrm>
          <a:off x="633413" y="684213"/>
          <a:ext cx="6278562" cy="5543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1299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8629D-54B5-6F92-57E9-32F464ECB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25" y="499533"/>
            <a:ext cx="6562726" cy="1658198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D68F1B"/>
                </a:solidFill>
                <a:cs typeface="Calibri Light"/>
              </a:rPr>
              <a:t>What is the motivation for the problem?</a:t>
            </a:r>
            <a:endParaRPr lang="en-US">
              <a:solidFill>
                <a:srgbClr val="D68F1B"/>
              </a:solidFill>
            </a:endParaRPr>
          </a:p>
        </p:txBody>
      </p:sp>
      <p:pic>
        <p:nvPicPr>
          <p:cNvPr id="20" name="Picture 11" descr="Wood human figure">
            <a:extLst>
              <a:ext uri="{FF2B5EF4-FFF2-40B4-BE49-F238E27FC236}">
                <a16:creationId xmlns:a16="http://schemas.microsoft.com/office/drawing/2014/main" id="{E166E851-58D5-9FF4-DA6A-722C1FFEE7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02" r="55509" b="2"/>
          <a:stretch/>
        </p:blipFill>
        <p:spPr>
          <a:xfrm>
            <a:off x="20" y="-6418"/>
            <a:ext cx="4077443" cy="6864418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608E9AF-A09D-134B-EE75-ED54CAF8E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9788" y="2969065"/>
            <a:ext cx="6428994" cy="37661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 Light"/>
              </a:rPr>
              <a:t>The company needs to make a new facility to keep up with future growth. It also needs to be the HQ for the following 5 years. There is no choice but to make the new facility as the old one has been outgrown</a:t>
            </a:r>
          </a:p>
        </p:txBody>
      </p:sp>
    </p:spTree>
    <p:extLst>
      <p:ext uri="{BB962C8B-B14F-4D97-AF65-F5344CB8AC3E}">
        <p14:creationId xmlns:p14="http://schemas.microsoft.com/office/powerpoint/2010/main" val="3859831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1CCD5EF-766D-43B9-A25D-19122E5FB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8" y="643467"/>
            <a:ext cx="4010828" cy="5571066"/>
          </a:xfrm>
          <a:prstGeom prst="rect">
            <a:avLst/>
          </a:prstGeom>
          <a:solidFill>
            <a:schemeClr val="accent1"/>
          </a:solidFill>
          <a:ln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9699C9-77F1-4E33-A750-CB78C7EA2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6194" y="809244"/>
            <a:ext cx="3685032" cy="5239512"/>
          </a:xfrm>
          <a:prstGeom prst="rect">
            <a:avLst/>
          </a:prstGeom>
          <a:noFill/>
          <a:ln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6427C0-272C-2BB5-BCEE-C6AFC12C9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292" y="1031634"/>
            <a:ext cx="3368431" cy="4844777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  <a:cs typeface="Calibri Light"/>
              </a:rPr>
              <a:t>What is the problem?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9F844-CDF4-1CD4-8021-0C8970E8EB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9166" y="1587259"/>
            <a:ext cx="6140590" cy="4746232"/>
          </a:xfrm>
        </p:spPr>
        <p:txBody>
          <a:bodyPr anchor="ctr">
            <a:normAutofit/>
          </a:bodyPr>
          <a:lstStyle/>
          <a:p>
            <a:pPr marL="342900" indent="-342900">
              <a:buChar char="•"/>
            </a:pPr>
            <a:r>
              <a:rPr lang="en-US">
                <a:cs typeface="Calibri Light"/>
              </a:rPr>
              <a:t>HBV needs a new facility to host all their operations</a:t>
            </a:r>
          </a:p>
          <a:p>
            <a:pPr marL="347345" lvl="1">
              <a:buChar char="•"/>
            </a:pPr>
            <a:r>
              <a:rPr lang="en-US">
                <a:cs typeface="Calibri Light"/>
              </a:rPr>
              <a:t>It will include the following layout allocations:</a:t>
            </a:r>
          </a:p>
          <a:p>
            <a:pPr marL="731520" lvl="3" indent="-457200">
              <a:buAutoNum type="arabicPeriod"/>
            </a:pPr>
            <a:r>
              <a:rPr lang="en-US">
                <a:cs typeface="Calibri Light"/>
              </a:rPr>
              <a:t>25,000ft</a:t>
            </a:r>
            <a:r>
              <a:rPr lang="en-US" baseline="30000">
                <a:cs typeface="Calibri Light"/>
              </a:rPr>
              <a:t>2</a:t>
            </a:r>
            <a:r>
              <a:rPr lang="en-US" i="0" baseline="30000">
                <a:cs typeface="Calibri Light"/>
              </a:rPr>
              <a:t> </a:t>
            </a:r>
            <a:r>
              <a:rPr lang="en-US" i="0">
                <a:cs typeface="Calibri Light"/>
              </a:rPr>
              <a:t>Corporate Offices</a:t>
            </a:r>
            <a:endParaRPr lang="en-US">
              <a:cs typeface="Calibri Light" panose="020F0302020204030204"/>
            </a:endParaRPr>
          </a:p>
          <a:p>
            <a:pPr marL="731520" lvl="3" indent="-457200">
              <a:buAutoNum type="arabicPeriod"/>
            </a:pPr>
            <a:r>
              <a:rPr lang="en-US">
                <a:cs typeface="Calibri Light" panose="020F0302020204030204"/>
              </a:rPr>
              <a:t>4,000 ft</a:t>
            </a:r>
            <a:r>
              <a:rPr lang="en-US" baseline="30000">
                <a:cs typeface="Calibri Light" panose="020F0302020204030204"/>
              </a:rPr>
              <a:t>2</a:t>
            </a:r>
            <a:r>
              <a:rPr lang="en-US">
                <a:cs typeface="Calibri Light" panose="020F0302020204030204"/>
              </a:rPr>
              <a:t> Vital Brand Manufacturing</a:t>
            </a:r>
            <a:endParaRPr lang="en-US" i="0">
              <a:cs typeface="Calibri Light"/>
            </a:endParaRPr>
          </a:p>
          <a:p>
            <a:pPr marL="731520" lvl="3" indent="-457200">
              <a:buAutoNum type="arabicPeriod"/>
            </a:pPr>
            <a:r>
              <a:rPr lang="en-US">
                <a:cs typeface="Calibri Light"/>
              </a:rPr>
              <a:t>3000ft</a:t>
            </a:r>
            <a:r>
              <a:rPr lang="en-US" baseline="30000">
                <a:cs typeface="Calibri Light"/>
              </a:rPr>
              <a:t>2</a:t>
            </a:r>
            <a:r>
              <a:rPr lang="en-US">
                <a:cs typeface="Calibri Light"/>
              </a:rPr>
              <a:t> HBV Outlet Store</a:t>
            </a:r>
          </a:p>
          <a:p>
            <a:pPr marL="342900" indent="-342900">
              <a:buFont typeface="Arial,Sans-Serif" pitchFamily="34" charset="0"/>
              <a:buChar char="•"/>
            </a:pPr>
            <a:r>
              <a:rPr lang="en-US">
                <a:cs typeface="Calibri Light"/>
              </a:rPr>
              <a:t>The company wants to decide whether an addition from 173,000 ft</a:t>
            </a:r>
            <a:r>
              <a:rPr lang="en-US" baseline="30000">
                <a:cs typeface="Calibri Light"/>
              </a:rPr>
              <a:t>2</a:t>
            </a:r>
            <a:r>
              <a:rPr lang="en-US">
                <a:cs typeface="Calibri Light"/>
              </a:rPr>
              <a:t> to 215,000 ft</a:t>
            </a:r>
            <a:r>
              <a:rPr lang="en-US" baseline="30000">
                <a:cs typeface="Calibri Light"/>
              </a:rPr>
              <a:t>2</a:t>
            </a:r>
            <a:r>
              <a:rPr lang="en-US">
                <a:cs typeface="Calibri Light"/>
              </a:rPr>
              <a:t> would benefit the company given future growth and opportune manufacturing decisions</a:t>
            </a:r>
            <a:endParaRPr lang="en-US" baseline="30000">
              <a:cs typeface="Calibri Light"/>
            </a:endParaRPr>
          </a:p>
          <a:p>
            <a:pPr lvl="2">
              <a:buChar char="•"/>
            </a:pPr>
            <a:endParaRPr lang="en-US" i="0">
              <a:cs typeface="Calibri Light"/>
            </a:endParaRPr>
          </a:p>
          <a:p>
            <a:pPr marL="0" lvl="2" indent="0">
              <a:buNone/>
            </a:pPr>
            <a:endParaRPr lang="en-US" i="0">
              <a:cs typeface="Calibri Light"/>
            </a:endParaRPr>
          </a:p>
          <a:p>
            <a:endParaRPr lang="en-US" i="0">
              <a:cs typeface="Calibri Light"/>
            </a:endParaRPr>
          </a:p>
          <a:p>
            <a:pPr marL="4445" lvl="1" indent="0">
              <a:buNone/>
            </a:pPr>
            <a:endParaRPr lang="en-US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501061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7C48D-1C41-2B58-1466-BDEA86481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</p:spPr>
        <p:txBody>
          <a:bodyPr>
            <a:normAutofit/>
          </a:bodyPr>
          <a:lstStyle/>
          <a:p>
            <a:r>
              <a:rPr lang="en-US">
                <a:cs typeface="Calibri Light"/>
              </a:rPr>
              <a:t>Layout Considerations</a:t>
            </a:r>
          </a:p>
        </p:txBody>
      </p:sp>
      <p:pic>
        <p:nvPicPr>
          <p:cNvPr id="4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3FFB2C97-CF74-CB12-9A13-F4D762A93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051" y="2385541"/>
            <a:ext cx="3383936" cy="282128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0C2F8-0773-0D80-5994-517E8204D4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336" y="2011680"/>
            <a:ext cx="6789044" cy="376618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347345" lvl="1">
              <a:buChar char="•"/>
            </a:pPr>
            <a:r>
              <a:rPr lang="en-US" sz="2200" dirty="0">
                <a:cs typeface="Calibri Light" panose="020F0302020204030204"/>
              </a:rPr>
              <a:t>The new warehouse can have up 16 dock doors for distribution on the east side of the building</a:t>
            </a:r>
            <a:endParaRPr lang="en-US" sz="2200" dirty="0"/>
          </a:p>
          <a:p>
            <a:pPr marL="347345" lvl="1">
              <a:buChar char="•"/>
            </a:pPr>
            <a:r>
              <a:rPr lang="en-US" sz="2200" dirty="0">
                <a:cs typeface="Calibri Light" panose="020F0302020204030204"/>
              </a:rPr>
              <a:t>The current facility has 12 doors on the east side of the building, but the number of doors can change based on cost and utility</a:t>
            </a:r>
          </a:p>
          <a:p>
            <a:pPr marL="347345" lvl="1">
              <a:buChar char="•"/>
            </a:pPr>
            <a:r>
              <a:rPr lang="en-US" sz="2200" dirty="0">
                <a:cs typeface="Calibri Light" panose="020F0302020204030204"/>
              </a:rPr>
              <a:t>The new building if at the smaller size will be rectangular </a:t>
            </a:r>
          </a:p>
          <a:p>
            <a:pPr marL="347345" lvl="1">
              <a:buChar char="•"/>
            </a:pPr>
            <a:r>
              <a:rPr lang="en-US" sz="2200" dirty="0">
                <a:cs typeface="Calibri Light" panose="020F0302020204030204"/>
              </a:rPr>
              <a:t>The larger layout will include a semicircle addition on the north end that curves around a road </a:t>
            </a:r>
          </a:p>
          <a:p>
            <a:pPr marL="347345" lvl="1">
              <a:buChar char="•"/>
            </a:pPr>
            <a:r>
              <a:rPr lang="en-US" sz="2200" dirty="0">
                <a:cs typeface="Calibri Light" panose="020F0302020204030204"/>
              </a:rPr>
              <a:t>The larger layout will cost an extra $50/ft</a:t>
            </a:r>
            <a:r>
              <a:rPr lang="en-US" sz="2200" baseline="30000" dirty="0">
                <a:cs typeface="Calibri Light" panose="020F0302020204030204"/>
              </a:rPr>
              <a:t>2</a:t>
            </a:r>
            <a:endParaRPr lang="en-US" sz="2200" baseline="30000" dirty="0"/>
          </a:p>
          <a:p>
            <a:pPr marL="347345" lvl="1">
              <a:buChar char="•"/>
            </a:pPr>
            <a:r>
              <a:rPr lang="en-US" sz="2200" dirty="0">
                <a:cs typeface="Calibri Light" panose="020F0302020204030204"/>
              </a:rPr>
              <a:t>The facility does need to be large enough to sustain the next 5 years of growth</a:t>
            </a:r>
          </a:p>
          <a:p>
            <a:pPr marL="347345" lvl="1">
              <a:buChar char="•"/>
            </a:pPr>
            <a:endParaRPr lang="en-US" sz="2200">
              <a:cs typeface="Calibri Light" panose="020F0302020204030204"/>
            </a:endParaRPr>
          </a:p>
          <a:p>
            <a:pPr marL="347345" lvl="1">
              <a:buChar char="•"/>
            </a:pPr>
            <a:endParaRPr lang="en-US" sz="2200">
              <a:cs typeface="Calibri Light" panose="020F0302020204030204"/>
            </a:endParaRPr>
          </a:p>
          <a:p>
            <a:pPr marL="347345" lvl="1">
              <a:buChar char="•"/>
            </a:pPr>
            <a:endParaRPr lang="en-US" sz="2200">
              <a:cs typeface="Calibri Light" panose="020F0302020204030204"/>
            </a:endParaRPr>
          </a:p>
          <a:p>
            <a:pPr marL="347345" lvl="1">
              <a:buChar char="•"/>
            </a:pPr>
            <a:endParaRPr lang="en-US" sz="2200">
              <a:cs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62923204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0DCD084164754692DBC8B9CA454A6E" ma:contentTypeVersion="10" ma:contentTypeDescription="Create a new document." ma:contentTypeScope="" ma:versionID="1222830b86b4975526b619b10c96e3a5">
  <xsd:schema xmlns:xsd="http://www.w3.org/2001/XMLSchema" xmlns:xs="http://www.w3.org/2001/XMLSchema" xmlns:p="http://schemas.microsoft.com/office/2006/metadata/properties" xmlns:ns2="62ab2ce4-3fc2-4804-a6dd-6b4690a40054" xmlns:ns3="c6c3bc6c-4413-478d-aad1-26d80c0a6c7e" targetNamespace="http://schemas.microsoft.com/office/2006/metadata/properties" ma:root="true" ma:fieldsID="b18e32289ab68348751aac1065a2633d" ns2:_="" ns3:_="">
    <xsd:import namespace="62ab2ce4-3fc2-4804-a6dd-6b4690a40054"/>
    <xsd:import namespace="c6c3bc6c-4413-478d-aad1-26d80c0a6c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ab2ce4-3fc2-4804-a6dd-6b4690a4005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e6246e5-a6e5-4eb2-9fa7-3646699119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c3bc6c-4413-478d-aad1-26d80c0a6c7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e698cff-854d-452a-9add-5f7250e5d6c8}" ma:internalName="TaxCatchAll" ma:showField="CatchAllData" ma:web="c6c3bc6c-4413-478d-aad1-26d80c0a6c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2ab2ce4-3fc2-4804-a6dd-6b4690a40054">
      <Terms xmlns="http://schemas.microsoft.com/office/infopath/2007/PartnerControls"/>
    </lcf76f155ced4ddcb4097134ff3c332f>
    <TaxCatchAll xmlns="c6c3bc6c-4413-478d-aad1-26d80c0a6c7e" xsi:nil="true"/>
  </documentManagement>
</p:properties>
</file>

<file path=customXml/itemProps1.xml><?xml version="1.0" encoding="utf-8"?>
<ds:datastoreItem xmlns:ds="http://schemas.openxmlformats.org/officeDocument/2006/customXml" ds:itemID="{736F3C03-638A-4552-9295-2C6644A296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9B1521-ABFE-4A20-94F0-F094C6458A65}"/>
</file>

<file path=customXml/itemProps3.xml><?xml version="1.0" encoding="utf-8"?>
<ds:datastoreItem xmlns:ds="http://schemas.openxmlformats.org/officeDocument/2006/customXml" ds:itemID="{98C26D6B-ABED-4BF9-9176-1742E9A940D5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22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Metropolitan</vt:lpstr>
      <vt:lpstr>Team 3 – Healthy Body Vitamins</vt:lpstr>
      <vt:lpstr>Who is Healthy Body Vitamins</vt:lpstr>
      <vt:lpstr>Healthy Body Vitamins Structure</vt:lpstr>
      <vt:lpstr>Project Objective</vt:lpstr>
      <vt:lpstr>Order of Objectives</vt:lpstr>
      <vt:lpstr>Resources</vt:lpstr>
      <vt:lpstr>What is the motivation for the problem?</vt:lpstr>
      <vt:lpstr>What is the problem?</vt:lpstr>
      <vt:lpstr>Layout Considerations</vt:lpstr>
      <vt:lpstr>Facility Blueprint</vt:lpstr>
      <vt:lpstr>Facility Blueprint With Addition</vt:lpstr>
      <vt:lpstr>Manufactuing Decisions</vt:lpstr>
      <vt:lpstr>Price Tickets</vt:lpstr>
      <vt:lpstr>Staffing and Distribution</vt:lpstr>
      <vt:lpstr>What is in the Scope</vt:lpstr>
      <vt:lpstr>Initial Assumptions</vt:lpstr>
      <vt:lpstr>Growth Projection Numbers</vt:lpstr>
      <vt:lpstr>Growth of Demand</vt:lpstr>
      <vt:lpstr>Deliverables</vt:lpstr>
      <vt:lpstr>Project Justification</vt:lpstr>
      <vt:lpstr>DMAIC Gantt Chart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150</cp:revision>
  <dcterms:created xsi:type="dcterms:W3CDTF">2022-06-07T01:33:36Z</dcterms:created>
  <dcterms:modified xsi:type="dcterms:W3CDTF">2022-06-15T01:30:50Z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0x010100880DCD084164754692DBC8B9CA454A6E</vt:lpwstr>
  </property>
</Properties>
</file>