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4"/>
  </p:sldMasterIdLst>
  <p:notesMasterIdLst>
    <p:notesMasterId r:id="rId17"/>
  </p:notesMasterIdLst>
  <p:sldIdLst>
    <p:sldId id="256" r:id="rId5"/>
    <p:sldId id="266" r:id="rId6"/>
    <p:sldId id="260" r:id="rId7"/>
    <p:sldId id="282" r:id="rId8"/>
    <p:sldId id="284" r:id="rId9"/>
    <p:sldId id="274" r:id="rId10"/>
    <p:sldId id="277" r:id="rId11"/>
    <p:sldId id="286" r:id="rId12"/>
    <p:sldId id="285" r:id="rId13"/>
    <p:sldId id="259" r:id="rId14"/>
    <p:sldId id="276" r:id="rId15"/>
    <p:sldId id="275"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74F2DCF-07FF-4EE3-8ABD-37E7A03BA110}" v="8" dt="2022-07-06T23:21:57.342"/>
    <p1510:client id="{4BA0A916-B0DE-437A-BACC-AE6D91330FD5}" v="1" dt="2022-07-06T23:59:06.176"/>
    <p1510:client id="{534C3F90-0609-4F00-9F58-0F5353F5EFD2}" v="569" dt="2022-07-07T15:24:35.655"/>
    <p1510:client id="{5B5CE80A-4CEA-4635-9ED6-1E2F145BC415}" v="4" dt="2022-07-07T14:45:11.240"/>
    <p1510:client id="{61D2882C-EBA5-4445-A66F-0AF70E2A6DB4}" v="292" dt="2022-07-06T22:56:47.141"/>
    <p1510:client id="{745EFED4-88E3-46CD-ADCB-D89DCAF40D52}" v="550" dt="2022-07-07T02:39:36.752"/>
    <p1510:client id="{77C91E93-37E3-4E1B-BA73-DDB13B78C5A7}" v="60" dt="2022-07-07T01:32:05.341"/>
    <p1510:client id="{780B1916-8779-4085-A661-0C9DE9AD7CE9}" v="203" dt="2022-07-07T01:30:02.687"/>
    <p1510:client id="{7CFF9C76-725C-4346-B5B2-E71BC064A72E}" v="121" dt="2022-07-06T22:31:09.945"/>
    <p1510:client id="{81FD8E65-AE54-43E6-90FF-299AA3DF314E}" v="1" dt="2022-07-07T02:19:05.271"/>
    <p1510:client id="{9307F0D0-4249-4BE3-80B5-409F509F9092}" v="6" dt="2022-07-07T01:32:30.732"/>
    <p1510:client id="{CEFA66CD-DCA0-4703-BC6A-76730C7CDE17}" v="5" dt="2022-07-07T15:27:44.111"/>
    <p1510:client id="{D83491DD-3580-47C8-AF33-E17AB356449B}" v="14" dt="2022-07-06T23:20:11.832"/>
    <p1510:client id="{F6D5063F-BE33-40C8-AD7C-8EC4E1D931D8}" v="76" dt="2022-07-07T12:46:12.83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hn Pearson Wittgen" userId="S::jwittge@clemson.edu::5f8f73f6-09b0-42b4-b219-dbd203bfc968" providerId="AD" clId="Web-{4BA0A916-B0DE-437A-BACC-AE6D91330FD5}"/>
    <pc:docChg chg="sldOrd">
      <pc:chgData name="John Pearson Wittgen" userId="S::jwittge@clemson.edu::5f8f73f6-09b0-42b4-b219-dbd203bfc968" providerId="AD" clId="Web-{4BA0A916-B0DE-437A-BACC-AE6D91330FD5}" dt="2022-07-06T23:59:06.176" v="0"/>
      <pc:docMkLst>
        <pc:docMk/>
      </pc:docMkLst>
      <pc:sldChg chg="ord">
        <pc:chgData name="John Pearson Wittgen" userId="S::jwittge@clemson.edu::5f8f73f6-09b0-42b4-b219-dbd203bfc968" providerId="AD" clId="Web-{4BA0A916-B0DE-437A-BACC-AE6D91330FD5}" dt="2022-07-06T23:59:06.176" v="0"/>
        <pc:sldMkLst>
          <pc:docMk/>
          <pc:sldMk cId="951299881" sldId="277"/>
        </pc:sldMkLst>
      </pc:sldChg>
    </pc:docChg>
  </pc:docChgLst>
  <pc:docChgLst>
    <pc:chgData name="Christopher Caine Wilson" userId="S::ccw3@clemson.edu::feddb7c3-83d0-4448-85c1-0e67cd4f2c72" providerId="AD" clId="Web-{534C3F90-0609-4F00-9F58-0F5353F5EFD2}"/>
    <pc:docChg chg="modSld">
      <pc:chgData name="Christopher Caine Wilson" userId="S::ccw3@clemson.edu::feddb7c3-83d0-4448-85c1-0e67cd4f2c72" providerId="AD" clId="Web-{534C3F90-0609-4F00-9F58-0F5353F5EFD2}" dt="2022-07-07T15:24:35.655" v="379" actId="20577"/>
      <pc:docMkLst>
        <pc:docMk/>
      </pc:docMkLst>
      <pc:sldChg chg="modSp">
        <pc:chgData name="Christopher Caine Wilson" userId="S::ccw3@clemson.edu::feddb7c3-83d0-4448-85c1-0e67cd4f2c72" providerId="AD" clId="Web-{534C3F90-0609-4F00-9F58-0F5353F5EFD2}" dt="2022-07-07T15:13:57.086" v="111" actId="20577"/>
        <pc:sldMkLst>
          <pc:docMk/>
          <pc:sldMk cId="3238902351" sldId="266"/>
        </pc:sldMkLst>
        <pc:spChg chg="mod">
          <ac:chgData name="Christopher Caine Wilson" userId="S::ccw3@clemson.edu::feddb7c3-83d0-4448-85c1-0e67cd4f2c72" providerId="AD" clId="Web-{534C3F90-0609-4F00-9F58-0F5353F5EFD2}" dt="2022-07-07T15:13:57.086" v="111" actId="20577"/>
          <ac:spMkLst>
            <pc:docMk/>
            <pc:sldMk cId="3238902351" sldId="266"/>
            <ac:spMk id="3" creationId="{9BA6D5C5-DC12-D201-2AAE-E5C0FF9EA0D1}"/>
          </ac:spMkLst>
        </pc:spChg>
      </pc:sldChg>
      <pc:sldChg chg="addSp modSp">
        <pc:chgData name="Christopher Caine Wilson" userId="S::ccw3@clemson.edu::feddb7c3-83d0-4448-85c1-0e67cd4f2c72" providerId="AD" clId="Web-{534C3F90-0609-4F00-9F58-0F5353F5EFD2}" dt="2022-07-07T15:19:39.395" v="366" actId="1076"/>
        <pc:sldMkLst>
          <pc:docMk/>
          <pc:sldMk cId="3692878260" sldId="274"/>
        </pc:sldMkLst>
        <pc:spChg chg="add mod">
          <ac:chgData name="Christopher Caine Wilson" userId="S::ccw3@clemson.edu::feddb7c3-83d0-4448-85c1-0e67cd4f2c72" providerId="AD" clId="Web-{534C3F90-0609-4F00-9F58-0F5353F5EFD2}" dt="2022-07-07T15:19:39.395" v="366" actId="1076"/>
          <ac:spMkLst>
            <pc:docMk/>
            <pc:sldMk cId="3692878260" sldId="274"/>
            <ac:spMk id="7" creationId="{1AFCCE8E-54A3-C088-16F5-689A3A9BB90C}"/>
          </ac:spMkLst>
        </pc:spChg>
      </pc:sldChg>
      <pc:sldChg chg="addSp modSp">
        <pc:chgData name="Christopher Caine Wilson" userId="S::ccw3@clemson.edu::feddb7c3-83d0-4448-85c1-0e67cd4f2c72" providerId="AD" clId="Web-{534C3F90-0609-4F00-9F58-0F5353F5EFD2}" dt="2022-07-07T15:15:51.496" v="229" actId="1076"/>
        <pc:sldMkLst>
          <pc:docMk/>
          <pc:sldMk cId="3222262471" sldId="282"/>
        </pc:sldMkLst>
        <pc:spChg chg="mod">
          <ac:chgData name="Christopher Caine Wilson" userId="S::ccw3@clemson.edu::feddb7c3-83d0-4448-85c1-0e67cd4f2c72" providerId="AD" clId="Web-{534C3F90-0609-4F00-9F58-0F5353F5EFD2}" dt="2022-07-07T15:15:45.746" v="227" actId="20577"/>
          <ac:spMkLst>
            <pc:docMk/>
            <pc:sldMk cId="3222262471" sldId="282"/>
            <ac:spMk id="3" creationId="{4D27B45F-F99F-AED5-9AD1-8B9B84A78D57}"/>
          </ac:spMkLst>
        </pc:spChg>
        <pc:spChg chg="add">
          <ac:chgData name="Christopher Caine Wilson" userId="S::ccw3@clemson.edu::feddb7c3-83d0-4448-85c1-0e67cd4f2c72" providerId="AD" clId="Web-{534C3F90-0609-4F00-9F58-0F5353F5EFD2}" dt="2022-07-07T15:12:47.631" v="0"/>
          <ac:spMkLst>
            <pc:docMk/>
            <pc:sldMk cId="3222262471" sldId="282"/>
            <ac:spMk id="4" creationId="{A4D4965C-AF0A-5B10-94F3-AC3B44AA544A}"/>
          </ac:spMkLst>
        </pc:spChg>
        <pc:picChg chg="mod">
          <ac:chgData name="Christopher Caine Wilson" userId="S::ccw3@clemson.edu::feddb7c3-83d0-4448-85c1-0e67cd4f2c72" providerId="AD" clId="Web-{534C3F90-0609-4F00-9F58-0F5353F5EFD2}" dt="2022-07-07T15:15:51.496" v="229" actId="1076"/>
          <ac:picMkLst>
            <pc:docMk/>
            <pc:sldMk cId="3222262471" sldId="282"/>
            <ac:picMk id="6" creationId="{B6D7BECF-214C-53DA-EB9E-63FF42DEFC20}"/>
          </ac:picMkLst>
        </pc:picChg>
      </pc:sldChg>
      <pc:sldChg chg="addSp modSp">
        <pc:chgData name="Christopher Caine Wilson" userId="S::ccw3@clemson.edu::feddb7c3-83d0-4448-85c1-0e67cd4f2c72" providerId="AD" clId="Web-{534C3F90-0609-4F00-9F58-0F5353F5EFD2}" dt="2022-07-07T15:24:35.655" v="379" actId="20577"/>
        <pc:sldMkLst>
          <pc:docMk/>
          <pc:sldMk cId="3568483289" sldId="284"/>
        </pc:sldMkLst>
        <pc:spChg chg="add mod">
          <ac:chgData name="Christopher Caine Wilson" userId="S::ccw3@clemson.edu::feddb7c3-83d0-4448-85c1-0e67cd4f2c72" providerId="AD" clId="Web-{534C3F90-0609-4F00-9F58-0F5353F5EFD2}" dt="2022-07-07T15:24:35.655" v="379" actId="20577"/>
          <ac:spMkLst>
            <pc:docMk/>
            <pc:sldMk cId="3568483289" sldId="284"/>
            <ac:spMk id="3" creationId="{599722F8-961C-A3E1-8F46-D794DD66C3BD}"/>
          </ac:spMkLst>
        </pc:spChg>
      </pc:sldChg>
      <pc:sldChg chg="addSp modSp">
        <pc:chgData name="Christopher Caine Wilson" userId="S::ccw3@clemson.edu::feddb7c3-83d0-4448-85c1-0e67cd4f2c72" providerId="AD" clId="Web-{534C3F90-0609-4F00-9F58-0F5353F5EFD2}" dt="2022-07-07T15:23:46.715" v="378" actId="20577"/>
        <pc:sldMkLst>
          <pc:docMk/>
          <pc:sldMk cId="4139638914" sldId="286"/>
        </pc:sldMkLst>
        <pc:spChg chg="add mod">
          <ac:chgData name="Christopher Caine Wilson" userId="S::ccw3@clemson.edu::feddb7c3-83d0-4448-85c1-0e67cd4f2c72" providerId="AD" clId="Web-{534C3F90-0609-4F00-9F58-0F5353F5EFD2}" dt="2022-07-07T15:23:46.715" v="378" actId="20577"/>
          <ac:spMkLst>
            <pc:docMk/>
            <pc:sldMk cId="4139638914" sldId="286"/>
            <ac:spMk id="4" creationId="{FC55A80A-2BF7-6FC2-1775-855EB9326ABD}"/>
          </ac:spMkLst>
        </pc:spChg>
      </pc:sldChg>
    </pc:docChg>
  </pc:docChgLst>
  <pc:docChgLst>
    <pc:chgData name="John Pearson Wittgen" userId="S::jwittge@clemson.edu::5f8f73f6-09b0-42b4-b219-dbd203bfc968" providerId="AD" clId="Web-{81FD8E65-AE54-43E6-90FF-299AA3DF314E}"/>
    <pc:docChg chg="delSld">
      <pc:chgData name="John Pearson Wittgen" userId="S::jwittge@clemson.edu::5f8f73f6-09b0-42b4-b219-dbd203bfc968" providerId="AD" clId="Web-{81FD8E65-AE54-43E6-90FF-299AA3DF314E}" dt="2022-07-07T02:19:05.271" v="0"/>
      <pc:docMkLst>
        <pc:docMk/>
      </pc:docMkLst>
      <pc:sldChg chg="del">
        <pc:chgData name="John Pearson Wittgen" userId="S::jwittge@clemson.edu::5f8f73f6-09b0-42b4-b219-dbd203bfc968" providerId="AD" clId="Web-{81FD8E65-AE54-43E6-90FF-299AA3DF314E}" dt="2022-07-07T02:19:05.271" v="0"/>
        <pc:sldMkLst>
          <pc:docMk/>
          <pc:sldMk cId="3840564832" sldId="257"/>
        </pc:sldMkLst>
      </pc:sldChg>
    </pc:docChg>
  </pc:docChgLst>
  <pc:docChgLst>
    <pc:chgData name="John Pearson Wittgen" userId="S::jwittge@clemson.edu::5f8f73f6-09b0-42b4-b219-dbd203bfc968" providerId="AD" clId="Web-{9307F0D0-4249-4BE3-80B5-409F509F9092}"/>
    <pc:docChg chg="addSld modSld">
      <pc:chgData name="John Pearson Wittgen" userId="S::jwittge@clemson.edu::5f8f73f6-09b0-42b4-b219-dbd203bfc968" providerId="AD" clId="Web-{9307F0D0-4249-4BE3-80B5-409F509F9092}" dt="2022-07-07T01:32:30.872" v="6"/>
      <pc:docMkLst>
        <pc:docMk/>
      </pc:docMkLst>
      <pc:sldChg chg="addSp delSp">
        <pc:chgData name="John Pearson Wittgen" userId="S::jwittge@clemson.edu::5f8f73f6-09b0-42b4-b219-dbd203bfc968" providerId="AD" clId="Web-{9307F0D0-4249-4BE3-80B5-409F509F9092}" dt="2022-07-07T01:30:44.353" v="1"/>
        <pc:sldMkLst>
          <pc:docMk/>
          <pc:sldMk cId="3501061398" sldId="260"/>
        </pc:sldMkLst>
        <pc:spChg chg="add del">
          <ac:chgData name="John Pearson Wittgen" userId="S::jwittge@clemson.edu::5f8f73f6-09b0-42b4-b219-dbd203bfc968" providerId="AD" clId="Web-{9307F0D0-4249-4BE3-80B5-409F509F9092}" dt="2022-07-07T01:30:44.353" v="1"/>
          <ac:spMkLst>
            <pc:docMk/>
            <pc:sldMk cId="3501061398" sldId="260"/>
            <ac:spMk id="4" creationId="{1E8D0C12-7ED6-8AEE-1526-AF0047AA2CA5}"/>
          </ac:spMkLst>
        </pc:spChg>
      </pc:sldChg>
      <pc:sldChg chg="addSp delSp modSp new mod setBg setClrOvrMap">
        <pc:chgData name="John Pearson Wittgen" userId="S::jwittge@clemson.edu::5f8f73f6-09b0-42b4-b219-dbd203bfc968" providerId="AD" clId="Web-{9307F0D0-4249-4BE3-80B5-409F509F9092}" dt="2022-07-07T01:32:30.872" v="6"/>
        <pc:sldMkLst>
          <pc:docMk/>
          <pc:sldMk cId="2847326340" sldId="285"/>
        </pc:sldMkLst>
        <pc:spChg chg="mod">
          <ac:chgData name="John Pearson Wittgen" userId="S::jwittge@clemson.edu::5f8f73f6-09b0-42b4-b219-dbd203bfc968" providerId="AD" clId="Web-{9307F0D0-4249-4BE3-80B5-409F509F9092}" dt="2022-07-07T01:32:30.872" v="6"/>
          <ac:spMkLst>
            <pc:docMk/>
            <pc:sldMk cId="2847326340" sldId="285"/>
            <ac:spMk id="2" creationId="{FFAD36C8-8CCE-DDBC-9C0A-0F3132A028E1}"/>
          </ac:spMkLst>
        </pc:spChg>
        <pc:spChg chg="del">
          <ac:chgData name="John Pearson Wittgen" userId="S::jwittge@clemson.edu::5f8f73f6-09b0-42b4-b219-dbd203bfc968" providerId="AD" clId="Web-{9307F0D0-4249-4BE3-80B5-409F509F9092}" dt="2022-07-07T01:32:30.872" v="6"/>
          <ac:spMkLst>
            <pc:docMk/>
            <pc:sldMk cId="2847326340" sldId="285"/>
            <ac:spMk id="3" creationId="{148ABE29-16ED-2BB0-FF0E-FF2027C49C6A}"/>
          </ac:spMkLst>
        </pc:spChg>
        <pc:spChg chg="add">
          <ac:chgData name="John Pearson Wittgen" userId="S::jwittge@clemson.edu::5f8f73f6-09b0-42b4-b219-dbd203bfc968" providerId="AD" clId="Web-{9307F0D0-4249-4BE3-80B5-409F509F9092}" dt="2022-07-07T01:32:30.872" v="6"/>
          <ac:spMkLst>
            <pc:docMk/>
            <pc:sldMk cId="2847326340" sldId="285"/>
            <ac:spMk id="9" creationId="{CD333CBE-B699-4E3B-9F45-C045F773434F}"/>
          </ac:spMkLst>
        </pc:spChg>
        <pc:spChg chg="add">
          <ac:chgData name="John Pearson Wittgen" userId="S::jwittge@clemson.edu::5f8f73f6-09b0-42b4-b219-dbd203bfc968" providerId="AD" clId="Web-{9307F0D0-4249-4BE3-80B5-409F509F9092}" dt="2022-07-07T01:32:30.872" v="6"/>
          <ac:spMkLst>
            <pc:docMk/>
            <pc:sldMk cId="2847326340" sldId="285"/>
            <ac:spMk id="11" creationId="{FFE50961-0F1B-484C-85BC-4BD16B9FF90E}"/>
          </ac:spMkLst>
        </pc:spChg>
        <pc:picChg chg="add">
          <ac:chgData name="John Pearson Wittgen" userId="S::jwittge@clemson.edu::5f8f73f6-09b0-42b4-b219-dbd203bfc968" providerId="AD" clId="Web-{9307F0D0-4249-4BE3-80B5-409F509F9092}" dt="2022-07-07T01:32:30.872" v="6"/>
          <ac:picMkLst>
            <pc:docMk/>
            <pc:sldMk cId="2847326340" sldId="285"/>
            <ac:picMk id="5" creationId="{DDBB9483-C39A-FDF3-0FAE-C6BEF75C8B38}"/>
          </ac:picMkLst>
        </pc:picChg>
      </pc:sldChg>
    </pc:docChg>
  </pc:docChgLst>
  <pc:docChgLst>
    <pc:chgData name="Brian Benedict Waterston" userId="S::bbwater@clemson.edu::29c5c1be-2021-45b7-9e31-f4ad23c64ee8" providerId="AD" clId="Web-{61D2882C-EBA5-4445-A66F-0AF70E2A6DB4}"/>
    <pc:docChg chg="modSld">
      <pc:chgData name="Brian Benedict Waterston" userId="S::bbwater@clemson.edu::29c5c1be-2021-45b7-9e31-f4ad23c64ee8" providerId="AD" clId="Web-{61D2882C-EBA5-4445-A66F-0AF70E2A6DB4}" dt="2022-07-06T22:56:46.844" v="213" actId="20577"/>
      <pc:docMkLst>
        <pc:docMk/>
      </pc:docMkLst>
      <pc:sldChg chg="modSp">
        <pc:chgData name="Brian Benedict Waterston" userId="S::bbwater@clemson.edu::29c5c1be-2021-45b7-9e31-f4ad23c64ee8" providerId="AD" clId="Web-{61D2882C-EBA5-4445-A66F-0AF70E2A6DB4}" dt="2022-07-06T22:46:44.582" v="86" actId="20577"/>
        <pc:sldMkLst>
          <pc:docMk/>
          <pc:sldMk cId="3501061398" sldId="260"/>
        </pc:sldMkLst>
        <pc:spChg chg="mod">
          <ac:chgData name="Brian Benedict Waterston" userId="S::bbwater@clemson.edu::29c5c1be-2021-45b7-9e31-f4ad23c64ee8" providerId="AD" clId="Web-{61D2882C-EBA5-4445-A66F-0AF70E2A6DB4}" dt="2022-07-06T22:46:44.582" v="86" actId="20577"/>
          <ac:spMkLst>
            <pc:docMk/>
            <pc:sldMk cId="3501061398" sldId="260"/>
            <ac:spMk id="3" creationId="{0999F844-CDF4-1CD4-8021-0C8970E8EB7D}"/>
          </ac:spMkLst>
        </pc:spChg>
      </pc:sldChg>
      <pc:sldChg chg="addSp delSp modSp">
        <pc:chgData name="Brian Benedict Waterston" userId="S::bbwater@clemson.edu::29c5c1be-2021-45b7-9e31-f4ad23c64ee8" providerId="AD" clId="Web-{61D2882C-EBA5-4445-A66F-0AF70E2A6DB4}" dt="2022-07-06T22:56:46.844" v="213" actId="20577"/>
        <pc:sldMkLst>
          <pc:docMk/>
          <pc:sldMk cId="4061956039" sldId="283"/>
        </pc:sldMkLst>
        <pc:spChg chg="mod">
          <ac:chgData name="Brian Benedict Waterston" userId="S::bbwater@clemson.edu::29c5c1be-2021-45b7-9e31-f4ad23c64ee8" providerId="AD" clId="Web-{61D2882C-EBA5-4445-A66F-0AF70E2A6DB4}" dt="2022-07-06T22:49:38.383" v="114" actId="20577"/>
          <ac:spMkLst>
            <pc:docMk/>
            <pc:sldMk cId="4061956039" sldId="283"/>
            <ac:spMk id="3" creationId="{307A7FF1-73D7-7FDA-BBBC-1AB3A2FCEC88}"/>
          </ac:spMkLst>
        </pc:spChg>
        <pc:spChg chg="add del">
          <ac:chgData name="Brian Benedict Waterston" userId="S::bbwater@clemson.edu::29c5c1be-2021-45b7-9e31-f4ad23c64ee8" providerId="AD" clId="Web-{61D2882C-EBA5-4445-A66F-0AF70E2A6DB4}" dt="2022-07-06T22:49:25.289" v="112"/>
          <ac:spMkLst>
            <pc:docMk/>
            <pc:sldMk cId="4061956039" sldId="283"/>
            <ac:spMk id="4" creationId="{0D0989C7-6280-6E78-3631-E11A179D2AA8}"/>
          </ac:spMkLst>
        </pc:spChg>
        <pc:spChg chg="add del mod">
          <ac:chgData name="Brian Benedict Waterston" userId="S::bbwater@clemson.edu::29c5c1be-2021-45b7-9e31-f4ad23c64ee8" providerId="AD" clId="Web-{61D2882C-EBA5-4445-A66F-0AF70E2A6DB4}" dt="2022-07-06T22:49:44.914" v="117"/>
          <ac:spMkLst>
            <pc:docMk/>
            <pc:sldMk cId="4061956039" sldId="283"/>
            <ac:spMk id="5" creationId="{DF5BA9AB-E871-C7C7-A01B-36D52FB039DD}"/>
          </ac:spMkLst>
        </pc:spChg>
        <pc:spChg chg="add mod">
          <ac:chgData name="Brian Benedict Waterston" userId="S::bbwater@clemson.edu::29c5c1be-2021-45b7-9e31-f4ad23c64ee8" providerId="AD" clId="Web-{61D2882C-EBA5-4445-A66F-0AF70E2A6DB4}" dt="2022-07-06T22:56:46.844" v="213" actId="20577"/>
          <ac:spMkLst>
            <pc:docMk/>
            <pc:sldMk cId="4061956039" sldId="283"/>
            <ac:spMk id="6" creationId="{5453B845-806E-E561-E1EE-E6184D60E173}"/>
          </ac:spMkLst>
        </pc:spChg>
        <pc:spChg chg="add del">
          <ac:chgData name="Brian Benedict Waterston" userId="S::bbwater@clemson.edu::29c5c1be-2021-45b7-9e31-f4ad23c64ee8" providerId="AD" clId="Web-{61D2882C-EBA5-4445-A66F-0AF70E2A6DB4}" dt="2022-07-06T22:49:51.649" v="120"/>
          <ac:spMkLst>
            <pc:docMk/>
            <pc:sldMk cId="4061956039" sldId="283"/>
            <ac:spMk id="7" creationId="{8B1BA83D-CF47-EA77-934E-C4C98F68732A}"/>
          </ac:spMkLst>
        </pc:spChg>
      </pc:sldChg>
    </pc:docChg>
  </pc:docChgLst>
  <pc:docChgLst>
    <pc:chgData name="William D Shehane III" userId="S::wshehan@clemson.edu::f9036d2f-3dd3-4aa4-bbfd-1fcf1d4b51e4" providerId="AD" clId="Web-{5B5CE80A-4CEA-4635-9ED6-1E2F145BC415}"/>
    <pc:docChg chg="modSld">
      <pc:chgData name="William D Shehane III" userId="S::wshehan@clemson.edu::f9036d2f-3dd3-4aa4-bbfd-1fcf1d4b51e4" providerId="AD" clId="Web-{5B5CE80A-4CEA-4635-9ED6-1E2F145BC415}" dt="2022-07-07T14:45:11.224" v="3" actId="1076"/>
      <pc:docMkLst>
        <pc:docMk/>
      </pc:docMkLst>
      <pc:sldChg chg="modSp">
        <pc:chgData name="William D Shehane III" userId="S::wshehan@clemson.edu::f9036d2f-3dd3-4aa4-bbfd-1fcf1d4b51e4" providerId="AD" clId="Web-{5B5CE80A-4CEA-4635-9ED6-1E2F145BC415}" dt="2022-07-07T14:45:11.224" v="3" actId="1076"/>
        <pc:sldMkLst>
          <pc:docMk/>
          <pc:sldMk cId="4139638914" sldId="286"/>
        </pc:sldMkLst>
        <pc:spChg chg="mod">
          <ac:chgData name="William D Shehane III" userId="S::wshehan@clemson.edu::f9036d2f-3dd3-4aa4-bbfd-1fcf1d4b51e4" providerId="AD" clId="Web-{5B5CE80A-4CEA-4635-9ED6-1E2F145BC415}" dt="2022-07-07T14:23:07.253" v="2" actId="20577"/>
          <ac:spMkLst>
            <pc:docMk/>
            <pc:sldMk cId="4139638914" sldId="286"/>
            <ac:spMk id="3" creationId="{0DACA2CA-E6B8-4780-7DEF-7A367F0BB7B6}"/>
          </ac:spMkLst>
        </pc:spChg>
        <pc:picChg chg="mod">
          <ac:chgData name="William D Shehane III" userId="S::wshehan@clemson.edu::f9036d2f-3dd3-4aa4-bbfd-1fcf1d4b51e4" providerId="AD" clId="Web-{5B5CE80A-4CEA-4635-9ED6-1E2F145BC415}" dt="2022-07-07T14:45:11.224" v="3" actId="1076"/>
          <ac:picMkLst>
            <pc:docMk/>
            <pc:sldMk cId="4139638914" sldId="286"/>
            <ac:picMk id="5" creationId="{75518F4E-BF98-893D-9D4C-A21402B636EF}"/>
          </ac:picMkLst>
        </pc:picChg>
      </pc:sldChg>
    </pc:docChg>
  </pc:docChgLst>
  <pc:docChgLst>
    <pc:chgData name="Brian Benedict Waterston" userId="S::bbwater@clemson.edu::29c5c1be-2021-45b7-9e31-f4ad23c64ee8" providerId="AD" clId="Web-{CEFA66CD-DCA0-4703-BC6A-76730C7CDE17}"/>
    <pc:docChg chg="modSld modMainMaster">
      <pc:chgData name="Brian Benedict Waterston" userId="S::bbwater@clemson.edu::29c5c1be-2021-45b7-9e31-f4ad23c64ee8" providerId="AD" clId="Web-{CEFA66CD-DCA0-4703-BC6A-76730C7CDE17}" dt="2022-07-07T15:27:44.111" v="4"/>
      <pc:docMkLst>
        <pc:docMk/>
      </pc:docMkLst>
      <pc:sldChg chg="addSp delSp modSp">
        <pc:chgData name="Brian Benedict Waterston" userId="S::bbwater@clemson.edu::29c5c1be-2021-45b7-9e31-f4ad23c64ee8" providerId="AD" clId="Web-{CEFA66CD-DCA0-4703-BC6A-76730C7CDE17}" dt="2022-07-07T15:27:27.563" v="2"/>
        <pc:sldMkLst>
          <pc:docMk/>
          <pc:sldMk cId="109857222" sldId="256"/>
        </pc:sldMkLst>
        <pc:spChg chg="add mod">
          <ac:chgData name="Brian Benedict Waterston" userId="S::bbwater@clemson.edu::29c5c1be-2021-45b7-9e31-f4ad23c64ee8" providerId="AD" clId="Web-{CEFA66CD-DCA0-4703-BC6A-76730C7CDE17}" dt="2022-07-07T15:27:22.329" v="0"/>
          <ac:spMkLst>
            <pc:docMk/>
            <pc:sldMk cId="109857222" sldId="256"/>
            <ac:spMk id="4" creationId="{571AD089-EE09-4E9A-E720-B0252159A56D}"/>
          </ac:spMkLst>
        </pc:spChg>
        <pc:spChg chg="add del mod">
          <ac:chgData name="Brian Benedict Waterston" userId="S::bbwater@clemson.edu::29c5c1be-2021-45b7-9e31-f4ad23c64ee8" providerId="AD" clId="Web-{CEFA66CD-DCA0-4703-BC6A-76730C7CDE17}" dt="2022-07-07T15:27:27.563" v="2"/>
          <ac:spMkLst>
            <pc:docMk/>
            <pc:sldMk cId="109857222" sldId="256"/>
            <ac:spMk id="5" creationId="{4F0FC641-5846-99C5-D95A-A3EB928506DB}"/>
          </ac:spMkLst>
        </pc:spChg>
      </pc:sldChg>
      <pc:sldChg chg="addSp modSp">
        <pc:chgData name="Brian Benedict Waterston" userId="S::bbwater@clemson.edu::29c5c1be-2021-45b7-9e31-f4ad23c64ee8" providerId="AD" clId="Web-{CEFA66CD-DCA0-4703-BC6A-76730C7CDE17}" dt="2022-07-07T15:27:42.236" v="3"/>
        <pc:sldMkLst>
          <pc:docMk/>
          <pc:sldMk cId="1579391866" sldId="259"/>
        </pc:sldMkLst>
        <pc:spChg chg="add mod">
          <ac:chgData name="Brian Benedict Waterston" userId="S::bbwater@clemson.edu::29c5c1be-2021-45b7-9e31-f4ad23c64ee8" providerId="AD" clId="Web-{CEFA66CD-DCA0-4703-BC6A-76730C7CDE17}" dt="2022-07-07T15:27:42.236" v="3"/>
          <ac:spMkLst>
            <pc:docMk/>
            <pc:sldMk cId="1579391866" sldId="259"/>
            <ac:spMk id="3" creationId="{041A2074-77B6-B3DB-10D0-7376EF732A49}"/>
          </ac:spMkLst>
        </pc:spChg>
      </pc:sldChg>
      <pc:sldChg chg="addSp modSp">
        <pc:chgData name="Brian Benedict Waterston" userId="S::bbwater@clemson.edu::29c5c1be-2021-45b7-9e31-f4ad23c64ee8" providerId="AD" clId="Web-{CEFA66CD-DCA0-4703-BC6A-76730C7CDE17}" dt="2022-07-07T15:27:42.236" v="3"/>
        <pc:sldMkLst>
          <pc:docMk/>
          <pc:sldMk cId="3501061398" sldId="260"/>
        </pc:sldMkLst>
        <pc:spChg chg="add mod">
          <ac:chgData name="Brian Benedict Waterston" userId="S::bbwater@clemson.edu::29c5c1be-2021-45b7-9e31-f4ad23c64ee8" providerId="AD" clId="Web-{CEFA66CD-DCA0-4703-BC6A-76730C7CDE17}" dt="2022-07-07T15:27:42.236" v="3"/>
          <ac:spMkLst>
            <pc:docMk/>
            <pc:sldMk cId="3501061398" sldId="260"/>
            <ac:spMk id="4" creationId="{B5113408-F6ED-CCF2-4F83-65A6DEC21B35}"/>
          </ac:spMkLst>
        </pc:spChg>
      </pc:sldChg>
      <pc:sldChg chg="addSp modSp">
        <pc:chgData name="Brian Benedict Waterston" userId="S::bbwater@clemson.edu::29c5c1be-2021-45b7-9e31-f4ad23c64ee8" providerId="AD" clId="Web-{CEFA66CD-DCA0-4703-BC6A-76730C7CDE17}" dt="2022-07-07T15:27:42.236" v="3"/>
        <pc:sldMkLst>
          <pc:docMk/>
          <pc:sldMk cId="3238902351" sldId="266"/>
        </pc:sldMkLst>
        <pc:spChg chg="add mod">
          <ac:chgData name="Brian Benedict Waterston" userId="S::bbwater@clemson.edu::29c5c1be-2021-45b7-9e31-f4ad23c64ee8" providerId="AD" clId="Web-{CEFA66CD-DCA0-4703-BC6A-76730C7CDE17}" dt="2022-07-07T15:27:42.236" v="3"/>
          <ac:spMkLst>
            <pc:docMk/>
            <pc:sldMk cId="3238902351" sldId="266"/>
            <ac:spMk id="4" creationId="{627B6E4B-79C5-0559-8DA6-EA48CBFCB71E}"/>
          </ac:spMkLst>
        </pc:spChg>
      </pc:sldChg>
      <pc:sldChg chg="addSp modSp">
        <pc:chgData name="Brian Benedict Waterston" userId="S::bbwater@clemson.edu::29c5c1be-2021-45b7-9e31-f4ad23c64ee8" providerId="AD" clId="Web-{CEFA66CD-DCA0-4703-BC6A-76730C7CDE17}" dt="2022-07-07T15:27:42.236" v="3"/>
        <pc:sldMkLst>
          <pc:docMk/>
          <pc:sldMk cId="3692878260" sldId="274"/>
        </pc:sldMkLst>
        <pc:spChg chg="add mod">
          <ac:chgData name="Brian Benedict Waterston" userId="S::bbwater@clemson.edu::29c5c1be-2021-45b7-9e31-f4ad23c64ee8" providerId="AD" clId="Web-{CEFA66CD-DCA0-4703-BC6A-76730C7CDE17}" dt="2022-07-07T15:27:42.236" v="3"/>
          <ac:spMkLst>
            <pc:docMk/>
            <pc:sldMk cId="3692878260" sldId="274"/>
            <ac:spMk id="8" creationId="{38791150-AFF5-E4A3-25B5-303C86399767}"/>
          </ac:spMkLst>
        </pc:spChg>
      </pc:sldChg>
      <pc:sldChg chg="addSp modSp">
        <pc:chgData name="Brian Benedict Waterston" userId="S::bbwater@clemson.edu::29c5c1be-2021-45b7-9e31-f4ad23c64ee8" providerId="AD" clId="Web-{CEFA66CD-DCA0-4703-BC6A-76730C7CDE17}" dt="2022-07-07T15:27:42.236" v="3"/>
        <pc:sldMkLst>
          <pc:docMk/>
          <pc:sldMk cId="634658321" sldId="275"/>
        </pc:sldMkLst>
        <pc:spChg chg="add mod">
          <ac:chgData name="Brian Benedict Waterston" userId="S::bbwater@clemson.edu::29c5c1be-2021-45b7-9e31-f4ad23c64ee8" providerId="AD" clId="Web-{CEFA66CD-DCA0-4703-BC6A-76730C7CDE17}" dt="2022-07-07T15:27:42.236" v="3"/>
          <ac:spMkLst>
            <pc:docMk/>
            <pc:sldMk cId="634658321" sldId="275"/>
            <ac:spMk id="4" creationId="{496CDBBA-46F3-0069-E8E9-06FB33BE6C4C}"/>
          </ac:spMkLst>
        </pc:spChg>
      </pc:sldChg>
      <pc:sldChg chg="addSp modSp">
        <pc:chgData name="Brian Benedict Waterston" userId="S::bbwater@clemson.edu::29c5c1be-2021-45b7-9e31-f4ad23c64ee8" providerId="AD" clId="Web-{CEFA66CD-DCA0-4703-BC6A-76730C7CDE17}" dt="2022-07-07T15:27:42.236" v="3"/>
        <pc:sldMkLst>
          <pc:docMk/>
          <pc:sldMk cId="2011630854" sldId="276"/>
        </pc:sldMkLst>
        <pc:spChg chg="add mod">
          <ac:chgData name="Brian Benedict Waterston" userId="S::bbwater@clemson.edu::29c5c1be-2021-45b7-9e31-f4ad23c64ee8" providerId="AD" clId="Web-{CEFA66CD-DCA0-4703-BC6A-76730C7CDE17}" dt="2022-07-07T15:27:42.236" v="3"/>
          <ac:spMkLst>
            <pc:docMk/>
            <pc:sldMk cId="2011630854" sldId="276"/>
            <ac:spMk id="5" creationId="{A4E20D27-DA0A-1500-8FA7-28D825926F39}"/>
          </ac:spMkLst>
        </pc:spChg>
      </pc:sldChg>
      <pc:sldChg chg="addSp modSp">
        <pc:chgData name="Brian Benedict Waterston" userId="S::bbwater@clemson.edu::29c5c1be-2021-45b7-9e31-f4ad23c64ee8" providerId="AD" clId="Web-{CEFA66CD-DCA0-4703-BC6A-76730C7CDE17}" dt="2022-07-07T15:27:42.236" v="3"/>
        <pc:sldMkLst>
          <pc:docMk/>
          <pc:sldMk cId="951299881" sldId="277"/>
        </pc:sldMkLst>
        <pc:spChg chg="add mod">
          <ac:chgData name="Brian Benedict Waterston" userId="S::bbwater@clemson.edu::29c5c1be-2021-45b7-9e31-f4ad23c64ee8" providerId="AD" clId="Web-{CEFA66CD-DCA0-4703-BC6A-76730C7CDE17}" dt="2022-07-07T15:27:42.236" v="3"/>
          <ac:spMkLst>
            <pc:docMk/>
            <pc:sldMk cId="951299881" sldId="277"/>
            <ac:spMk id="49" creationId="{916E7A74-F3DE-34F7-FB23-42314B0B4651}"/>
          </ac:spMkLst>
        </pc:spChg>
      </pc:sldChg>
      <pc:sldChg chg="addSp modSp">
        <pc:chgData name="Brian Benedict Waterston" userId="S::bbwater@clemson.edu::29c5c1be-2021-45b7-9e31-f4ad23c64ee8" providerId="AD" clId="Web-{CEFA66CD-DCA0-4703-BC6A-76730C7CDE17}" dt="2022-07-07T15:27:42.236" v="3"/>
        <pc:sldMkLst>
          <pc:docMk/>
          <pc:sldMk cId="3222262471" sldId="282"/>
        </pc:sldMkLst>
        <pc:spChg chg="add mod">
          <ac:chgData name="Brian Benedict Waterston" userId="S::bbwater@clemson.edu::29c5c1be-2021-45b7-9e31-f4ad23c64ee8" providerId="AD" clId="Web-{CEFA66CD-DCA0-4703-BC6A-76730C7CDE17}" dt="2022-07-07T15:27:42.236" v="3"/>
          <ac:spMkLst>
            <pc:docMk/>
            <pc:sldMk cId="3222262471" sldId="282"/>
            <ac:spMk id="5" creationId="{3D51EC86-A58C-8219-F708-F554896FDADF}"/>
          </ac:spMkLst>
        </pc:spChg>
      </pc:sldChg>
      <pc:sldChg chg="addSp modSp">
        <pc:chgData name="Brian Benedict Waterston" userId="S::bbwater@clemson.edu::29c5c1be-2021-45b7-9e31-f4ad23c64ee8" providerId="AD" clId="Web-{CEFA66CD-DCA0-4703-BC6A-76730C7CDE17}" dt="2022-07-07T15:27:42.236" v="3"/>
        <pc:sldMkLst>
          <pc:docMk/>
          <pc:sldMk cId="3568483289" sldId="284"/>
        </pc:sldMkLst>
        <pc:spChg chg="add mod">
          <ac:chgData name="Brian Benedict Waterston" userId="S::bbwater@clemson.edu::29c5c1be-2021-45b7-9e31-f4ad23c64ee8" providerId="AD" clId="Web-{CEFA66CD-DCA0-4703-BC6A-76730C7CDE17}" dt="2022-07-07T15:27:42.236" v="3"/>
          <ac:spMkLst>
            <pc:docMk/>
            <pc:sldMk cId="3568483289" sldId="284"/>
            <ac:spMk id="5" creationId="{CCCD3253-A984-94F5-D381-A99BEF354D76}"/>
          </ac:spMkLst>
        </pc:spChg>
      </pc:sldChg>
      <pc:sldChg chg="addSp modSp">
        <pc:chgData name="Brian Benedict Waterston" userId="S::bbwater@clemson.edu::29c5c1be-2021-45b7-9e31-f4ad23c64ee8" providerId="AD" clId="Web-{CEFA66CD-DCA0-4703-BC6A-76730C7CDE17}" dt="2022-07-07T15:27:42.236" v="3"/>
        <pc:sldMkLst>
          <pc:docMk/>
          <pc:sldMk cId="2847326340" sldId="285"/>
        </pc:sldMkLst>
        <pc:spChg chg="add mod">
          <ac:chgData name="Brian Benedict Waterston" userId="S::bbwater@clemson.edu::29c5c1be-2021-45b7-9e31-f4ad23c64ee8" providerId="AD" clId="Web-{CEFA66CD-DCA0-4703-BC6A-76730C7CDE17}" dt="2022-07-07T15:27:42.236" v="3"/>
          <ac:spMkLst>
            <pc:docMk/>
            <pc:sldMk cId="2847326340" sldId="285"/>
            <ac:spMk id="3" creationId="{E979361D-38A9-E762-38FA-30FB17D5302A}"/>
          </ac:spMkLst>
        </pc:spChg>
      </pc:sldChg>
      <pc:sldChg chg="addSp modSp">
        <pc:chgData name="Brian Benedict Waterston" userId="S::bbwater@clemson.edu::29c5c1be-2021-45b7-9e31-f4ad23c64ee8" providerId="AD" clId="Web-{CEFA66CD-DCA0-4703-BC6A-76730C7CDE17}" dt="2022-07-07T15:27:42.236" v="3"/>
        <pc:sldMkLst>
          <pc:docMk/>
          <pc:sldMk cId="4139638914" sldId="286"/>
        </pc:sldMkLst>
        <pc:spChg chg="add mod">
          <ac:chgData name="Brian Benedict Waterston" userId="S::bbwater@clemson.edu::29c5c1be-2021-45b7-9e31-f4ad23c64ee8" providerId="AD" clId="Web-{CEFA66CD-DCA0-4703-BC6A-76730C7CDE17}" dt="2022-07-07T15:27:42.236" v="3"/>
          <ac:spMkLst>
            <pc:docMk/>
            <pc:sldMk cId="4139638914" sldId="286"/>
            <ac:spMk id="6" creationId="{6163E366-58DE-48E0-0C3D-8D2D4BE2F906}"/>
          </ac:spMkLst>
        </pc:spChg>
      </pc:sldChg>
      <pc:sldMasterChg chg="mod modSldLayout">
        <pc:chgData name="Brian Benedict Waterston" userId="S::bbwater@clemson.edu::29c5c1be-2021-45b7-9e31-f4ad23c64ee8" providerId="AD" clId="Web-{CEFA66CD-DCA0-4703-BC6A-76730C7CDE17}" dt="2022-07-07T15:27:44.111" v="4"/>
        <pc:sldMasterMkLst>
          <pc:docMk/>
          <pc:sldMasterMk cId="3343122558" sldId="2147483684"/>
        </pc:sldMasterMkLst>
        <pc:sldLayoutChg chg="mod">
          <pc:chgData name="Brian Benedict Waterston" userId="S::bbwater@clemson.edu::29c5c1be-2021-45b7-9e31-f4ad23c64ee8" providerId="AD" clId="Web-{CEFA66CD-DCA0-4703-BC6A-76730C7CDE17}" dt="2022-07-07T15:27:44.111" v="4"/>
          <pc:sldLayoutMkLst>
            <pc:docMk/>
            <pc:sldMasterMk cId="3343122558" sldId="2147483684"/>
            <pc:sldLayoutMk cId="3817692220" sldId="2147483685"/>
          </pc:sldLayoutMkLst>
        </pc:sldLayoutChg>
        <pc:sldLayoutChg chg="mod">
          <pc:chgData name="Brian Benedict Waterston" userId="S::bbwater@clemson.edu::29c5c1be-2021-45b7-9e31-f4ad23c64ee8" providerId="AD" clId="Web-{CEFA66CD-DCA0-4703-BC6A-76730C7CDE17}" dt="2022-07-07T15:27:44.111" v="4"/>
          <pc:sldLayoutMkLst>
            <pc:docMk/>
            <pc:sldMasterMk cId="3343122558" sldId="2147483684"/>
            <pc:sldLayoutMk cId="1171527562" sldId="2147483686"/>
          </pc:sldLayoutMkLst>
        </pc:sldLayoutChg>
        <pc:sldLayoutChg chg="mod">
          <pc:chgData name="Brian Benedict Waterston" userId="S::bbwater@clemson.edu::29c5c1be-2021-45b7-9e31-f4ad23c64ee8" providerId="AD" clId="Web-{CEFA66CD-DCA0-4703-BC6A-76730C7CDE17}" dt="2022-07-07T15:27:44.111" v="4"/>
          <pc:sldLayoutMkLst>
            <pc:docMk/>
            <pc:sldMasterMk cId="3343122558" sldId="2147483684"/>
            <pc:sldLayoutMk cId="1615222069" sldId="2147483687"/>
          </pc:sldLayoutMkLst>
        </pc:sldLayoutChg>
        <pc:sldLayoutChg chg="mod">
          <pc:chgData name="Brian Benedict Waterston" userId="S::bbwater@clemson.edu::29c5c1be-2021-45b7-9e31-f4ad23c64ee8" providerId="AD" clId="Web-{CEFA66CD-DCA0-4703-BC6A-76730C7CDE17}" dt="2022-07-07T15:27:44.111" v="4"/>
          <pc:sldLayoutMkLst>
            <pc:docMk/>
            <pc:sldMasterMk cId="3343122558" sldId="2147483684"/>
            <pc:sldLayoutMk cId="3617338408" sldId="2147483688"/>
          </pc:sldLayoutMkLst>
        </pc:sldLayoutChg>
        <pc:sldLayoutChg chg="mod">
          <pc:chgData name="Brian Benedict Waterston" userId="S::bbwater@clemson.edu::29c5c1be-2021-45b7-9e31-f4ad23c64ee8" providerId="AD" clId="Web-{CEFA66CD-DCA0-4703-BC6A-76730C7CDE17}" dt="2022-07-07T15:27:44.111" v="4"/>
          <pc:sldLayoutMkLst>
            <pc:docMk/>
            <pc:sldMasterMk cId="3343122558" sldId="2147483684"/>
            <pc:sldLayoutMk cId="1449827111" sldId="2147483689"/>
          </pc:sldLayoutMkLst>
        </pc:sldLayoutChg>
        <pc:sldLayoutChg chg="mod">
          <pc:chgData name="Brian Benedict Waterston" userId="S::bbwater@clemson.edu::29c5c1be-2021-45b7-9e31-f4ad23c64ee8" providerId="AD" clId="Web-{CEFA66CD-DCA0-4703-BC6A-76730C7CDE17}" dt="2022-07-07T15:27:44.111" v="4"/>
          <pc:sldLayoutMkLst>
            <pc:docMk/>
            <pc:sldMasterMk cId="3343122558" sldId="2147483684"/>
            <pc:sldLayoutMk cId="3821644343" sldId="2147483690"/>
          </pc:sldLayoutMkLst>
        </pc:sldLayoutChg>
        <pc:sldLayoutChg chg="mod">
          <pc:chgData name="Brian Benedict Waterston" userId="S::bbwater@clemson.edu::29c5c1be-2021-45b7-9e31-f4ad23c64ee8" providerId="AD" clId="Web-{CEFA66CD-DCA0-4703-BC6A-76730C7CDE17}" dt="2022-07-07T15:27:44.111" v="4"/>
          <pc:sldLayoutMkLst>
            <pc:docMk/>
            <pc:sldMasterMk cId="3343122558" sldId="2147483684"/>
            <pc:sldLayoutMk cId="2588544497" sldId="2147483691"/>
          </pc:sldLayoutMkLst>
        </pc:sldLayoutChg>
        <pc:sldLayoutChg chg="mod">
          <pc:chgData name="Brian Benedict Waterston" userId="S::bbwater@clemson.edu::29c5c1be-2021-45b7-9e31-f4ad23c64ee8" providerId="AD" clId="Web-{CEFA66CD-DCA0-4703-BC6A-76730C7CDE17}" dt="2022-07-07T15:27:44.111" v="4"/>
          <pc:sldLayoutMkLst>
            <pc:docMk/>
            <pc:sldMasterMk cId="3343122558" sldId="2147483684"/>
            <pc:sldLayoutMk cId="1248910144" sldId="2147483692"/>
          </pc:sldLayoutMkLst>
        </pc:sldLayoutChg>
        <pc:sldLayoutChg chg="mod">
          <pc:chgData name="Brian Benedict Waterston" userId="S::bbwater@clemson.edu::29c5c1be-2021-45b7-9e31-f4ad23c64ee8" providerId="AD" clId="Web-{CEFA66CD-DCA0-4703-BC6A-76730C7CDE17}" dt="2022-07-07T15:27:44.111" v="4"/>
          <pc:sldLayoutMkLst>
            <pc:docMk/>
            <pc:sldMasterMk cId="3343122558" sldId="2147483684"/>
            <pc:sldLayoutMk cId="3117762151" sldId="2147483693"/>
          </pc:sldLayoutMkLst>
        </pc:sldLayoutChg>
        <pc:sldLayoutChg chg="mod">
          <pc:chgData name="Brian Benedict Waterston" userId="S::bbwater@clemson.edu::29c5c1be-2021-45b7-9e31-f4ad23c64ee8" providerId="AD" clId="Web-{CEFA66CD-DCA0-4703-BC6A-76730C7CDE17}" dt="2022-07-07T15:27:44.111" v="4"/>
          <pc:sldLayoutMkLst>
            <pc:docMk/>
            <pc:sldMasterMk cId="3343122558" sldId="2147483684"/>
            <pc:sldLayoutMk cId="1893486774" sldId="2147483694"/>
          </pc:sldLayoutMkLst>
        </pc:sldLayoutChg>
        <pc:sldLayoutChg chg="mod">
          <pc:chgData name="Brian Benedict Waterston" userId="S::bbwater@clemson.edu::29c5c1be-2021-45b7-9e31-f4ad23c64ee8" providerId="AD" clId="Web-{CEFA66CD-DCA0-4703-BC6A-76730C7CDE17}" dt="2022-07-07T15:27:44.111" v="4"/>
          <pc:sldLayoutMkLst>
            <pc:docMk/>
            <pc:sldMasterMk cId="3343122558" sldId="2147483684"/>
            <pc:sldLayoutMk cId="32951290" sldId="2147483695"/>
          </pc:sldLayoutMkLst>
        </pc:sldLayoutChg>
      </pc:sldMasterChg>
    </pc:docChg>
  </pc:docChgLst>
  <pc:docChgLst>
    <pc:chgData name="John Pearson Wittgen" userId="5f8f73f6-09b0-42b4-b219-dbd203bfc968" providerId="ADAL" clId="{77C91E93-37E3-4E1B-BA73-DDB13B78C5A7}"/>
    <pc:docChg chg="addSld delSld modSld">
      <pc:chgData name="John Pearson Wittgen" userId="5f8f73f6-09b0-42b4-b219-dbd203bfc968" providerId="ADAL" clId="{77C91E93-37E3-4E1B-BA73-DDB13B78C5A7}" dt="2022-07-07T01:32:05.341" v="56" actId="47"/>
      <pc:docMkLst>
        <pc:docMk/>
      </pc:docMkLst>
      <pc:sldChg chg="modSp mod">
        <pc:chgData name="John Pearson Wittgen" userId="5f8f73f6-09b0-42b4-b219-dbd203bfc968" providerId="ADAL" clId="{77C91E93-37E3-4E1B-BA73-DDB13B78C5A7}" dt="2022-07-07T01:31:30.318" v="42" actId="20577"/>
        <pc:sldMkLst>
          <pc:docMk/>
          <pc:sldMk cId="3840564832" sldId="257"/>
        </pc:sldMkLst>
        <pc:spChg chg="mod">
          <ac:chgData name="John Pearson Wittgen" userId="5f8f73f6-09b0-42b4-b219-dbd203bfc968" providerId="ADAL" clId="{77C91E93-37E3-4E1B-BA73-DDB13B78C5A7}" dt="2022-07-07T01:31:30.318" v="42" actId="20577"/>
          <ac:spMkLst>
            <pc:docMk/>
            <pc:sldMk cId="3840564832" sldId="257"/>
            <ac:spMk id="4" creationId="{984F1ED7-2163-75D8-C6FA-42620470BFA5}"/>
          </ac:spMkLst>
        </pc:spChg>
      </pc:sldChg>
      <pc:sldChg chg="modSp mod">
        <pc:chgData name="John Pearson Wittgen" userId="5f8f73f6-09b0-42b4-b219-dbd203bfc968" providerId="ADAL" clId="{77C91E93-37E3-4E1B-BA73-DDB13B78C5A7}" dt="2022-07-07T01:31:34.101" v="45" actId="20577"/>
        <pc:sldMkLst>
          <pc:docMk/>
          <pc:sldMk cId="3501061398" sldId="260"/>
        </pc:sldMkLst>
        <pc:spChg chg="mod">
          <ac:chgData name="John Pearson Wittgen" userId="5f8f73f6-09b0-42b4-b219-dbd203bfc968" providerId="ADAL" clId="{77C91E93-37E3-4E1B-BA73-DDB13B78C5A7}" dt="2022-07-07T01:31:34.101" v="45" actId="20577"/>
          <ac:spMkLst>
            <pc:docMk/>
            <pc:sldMk cId="3501061398" sldId="260"/>
            <ac:spMk id="3" creationId="{0999F844-CDF4-1CD4-8021-0C8970E8EB7D}"/>
          </ac:spMkLst>
        </pc:spChg>
      </pc:sldChg>
      <pc:sldChg chg="modSp new del mod">
        <pc:chgData name="John Pearson Wittgen" userId="5f8f73f6-09b0-42b4-b219-dbd203bfc968" providerId="ADAL" clId="{77C91E93-37E3-4E1B-BA73-DDB13B78C5A7}" dt="2022-07-07T01:32:05.341" v="56" actId="47"/>
        <pc:sldMkLst>
          <pc:docMk/>
          <pc:sldMk cId="781131865" sldId="285"/>
        </pc:sldMkLst>
        <pc:spChg chg="mod">
          <ac:chgData name="John Pearson Wittgen" userId="5f8f73f6-09b0-42b4-b219-dbd203bfc968" providerId="ADAL" clId="{77C91E93-37E3-4E1B-BA73-DDB13B78C5A7}" dt="2022-07-07T01:32:00.757" v="55" actId="20577"/>
          <ac:spMkLst>
            <pc:docMk/>
            <pc:sldMk cId="781131865" sldId="285"/>
            <ac:spMk id="2" creationId="{967CB3BE-901B-AEA4-6EAF-4118C82D4977}"/>
          </ac:spMkLst>
        </pc:spChg>
      </pc:sldChg>
    </pc:docChg>
  </pc:docChgLst>
  <pc:docChgLst>
    <pc:chgData name="John Pearson Wittgen" userId="S::jwittge@clemson.edu::5f8f73f6-09b0-42b4-b219-dbd203bfc968" providerId="AD" clId="Web-{D83491DD-3580-47C8-AF33-E17AB356449B}"/>
    <pc:docChg chg="modSld">
      <pc:chgData name="John Pearson Wittgen" userId="S::jwittge@clemson.edu::5f8f73f6-09b0-42b4-b219-dbd203bfc968" providerId="AD" clId="Web-{D83491DD-3580-47C8-AF33-E17AB356449B}" dt="2022-07-06T23:20:11.832" v="11" actId="1076"/>
      <pc:docMkLst>
        <pc:docMk/>
      </pc:docMkLst>
      <pc:sldChg chg="addSp delSp modSp">
        <pc:chgData name="John Pearson Wittgen" userId="S::jwittge@clemson.edu::5f8f73f6-09b0-42b4-b219-dbd203bfc968" providerId="AD" clId="Web-{D83491DD-3580-47C8-AF33-E17AB356449B}" dt="2022-07-06T23:20:11.832" v="11" actId="1076"/>
        <pc:sldMkLst>
          <pc:docMk/>
          <pc:sldMk cId="3222262471" sldId="282"/>
        </pc:sldMkLst>
        <pc:picChg chg="add del mod">
          <ac:chgData name="John Pearson Wittgen" userId="S::jwittge@clemson.edu::5f8f73f6-09b0-42b4-b219-dbd203bfc968" providerId="AD" clId="Web-{D83491DD-3580-47C8-AF33-E17AB356449B}" dt="2022-07-06T23:19:55.473" v="4"/>
          <ac:picMkLst>
            <pc:docMk/>
            <pc:sldMk cId="3222262471" sldId="282"/>
            <ac:picMk id="5" creationId="{977DC84F-9867-3757-C870-9205152FC4CF}"/>
          </ac:picMkLst>
        </pc:picChg>
        <pc:picChg chg="add mod">
          <ac:chgData name="John Pearson Wittgen" userId="S::jwittge@clemson.edu::5f8f73f6-09b0-42b4-b219-dbd203bfc968" providerId="AD" clId="Web-{D83491DD-3580-47C8-AF33-E17AB356449B}" dt="2022-07-06T23:20:11.832" v="11" actId="1076"/>
          <ac:picMkLst>
            <pc:docMk/>
            <pc:sldMk cId="3222262471" sldId="282"/>
            <ac:picMk id="6" creationId="{374CA0BA-BA52-200D-4197-DC149B6F1051}"/>
          </ac:picMkLst>
        </pc:picChg>
      </pc:sldChg>
    </pc:docChg>
  </pc:docChgLst>
  <pc:docChgLst>
    <pc:chgData name="John Pearson Wittgen" userId="S::jwittge@clemson.edu::5f8f73f6-09b0-42b4-b219-dbd203bfc968" providerId="AD" clId="Web-{374F2DCF-07FF-4EE3-8ABD-37E7A03BA110}"/>
    <pc:docChg chg="modSld sldOrd">
      <pc:chgData name="John Pearson Wittgen" userId="S::jwittge@clemson.edu::5f8f73f6-09b0-42b4-b219-dbd203bfc968" providerId="AD" clId="Web-{374F2DCF-07FF-4EE3-8ABD-37E7A03BA110}" dt="2022-07-06T23:21:57.342" v="6"/>
      <pc:docMkLst>
        <pc:docMk/>
      </pc:docMkLst>
      <pc:sldChg chg="ord">
        <pc:chgData name="John Pearson Wittgen" userId="S::jwittge@clemson.edu::5f8f73f6-09b0-42b4-b219-dbd203bfc968" providerId="AD" clId="Web-{374F2DCF-07FF-4EE3-8ABD-37E7A03BA110}" dt="2022-07-06T23:21:57.342" v="6"/>
        <pc:sldMkLst>
          <pc:docMk/>
          <pc:sldMk cId="634658321" sldId="275"/>
        </pc:sldMkLst>
      </pc:sldChg>
      <pc:sldChg chg="ord">
        <pc:chgData name="John Pearson Wittgen" userId="S::jwittge@clemson.edu::5f8f73f6-09b0-42b4-b219-dbd203bfc968" providerId="AD" clId="Web-{374F2DCF-07FF-4EE3-8ABD-37E7A03BA110}" dt="2022-07-06T23:21:56.326" v="5"/>
        <pc:sldMkLst>
          <pc:docMk/>
          <pc:sldMk cId="2011630854" sldId="276"/>
        </pc:sldMkLst>
      </pc:sldChg>
      <pc:sldChg chg="addSp delSp modSp">
        <pc:chgData name="John Pearson Wittgen" userId="S::jwittge@clemson.edu::5f8f73f6-09b0-42b4-b219-dbd203bfc968" providerId="AD" clId="Web-{374F2DCF-07FF-4EE3-8ABD-37E7A03BA110}" dt="2022-07-06T23:21:39.482" v="4" actId="14100"/>
        <pc:sldMkLst>
          <pc:docMk/>
          <pc:sldMk cId="3222262471" sldId="282"/>
        </pc:sldMkLst>
        <pc:picChg chg="add mod">
          <ac:chgData name="John Pearson Wittgen" userId="S::jwittge@clemson.edu::5f8f73f6-09b0-42b4-b219-dbd203bfc968" providerId="AD" clId="Web-{374F2DCF-07FF-4EE3-8ABD-37E7A03BA110}" dt="2022-07-06T23:21:39.482" v="4" actId="14100"/>
          <ac:picMkLst>
            <pc:docMk/>
            <pc:sldMk cId="3222262471" sldId="282"/>
            <ac:picMk id="5" creationId="{B0009A6D-446F-0E16-5912-32313C28C24C}"/>
          </ac:picMkLst>
        </pc:picChg>
        <pc:picChg chg="del">
          <ac:chgData name="John Pearson Wittgen" userId="S::jwittge@clemson.edu::5f8f73f6-09b0-42b4-b219-dbd203bfc968" providerId="AD" clId="Web-{374F2DCF-07FF-4EE3-8ABD-37E7A03BA110}" dt="2022-07-06T23:21:32.263" v="0"/>
          <ac:picMkLst>
            <pc:docMk/>
            <pc:sldMk cId="3222262471" sldId="282"/>
            <ac:picMk id="6" creationId="{374CA0BA-BA52-200D-4197-DC149B6F1051}"/>
          </ac:picMkLst>
        </pc:picChg>
      </pc:sldChg>
    </pc:docChg>
  </pc:docChgLst>
  <pc:docChgLst>
    <pc:chgData name="Christopher Caine Wilson" userId="S::ccw3@clemson.edu::feddb7c3-83d0-4448-85c1-0e67cd4f2c72" providerId="AD" clId="Web-{745EFED4-88E3-46CD-ADCB-D89DCAF40D52}"/>
    <pc:docChg chg="modSld">
      <pc:chgData name="Christopher Caine Wilson" userId="S::ccw3@clemson.edu::feddb7c3-83d0-4448-85c1-0e67cd4f2c72" providerId="AD" clId="Web-{745EFED4-88E3-46CD-ADCB-D89DCAF40D52}" dt="2022-07-07T02:39:36.752" v="269"/>
      <pc:docMkLst>
        <pc:docMk/>
      </pc:docMkLst>
      <pc:sldChg chg="modSp">
        <pc:chgData name="Christopher Caine Wilson" userId="S::ccw3@clemson.edu::feddb7c3-83d0-4448-85c1-0e67cd4f2c72" providerId="AD" clId="Web-{745EFED4-88E3-46CD-ADCB-D89DCAF40D52}" dt="2022-07-07T02:23:38.599" v="261" actId="20577"/>
        <pc:sldMkLst>
          <pc:docMk/>
          <pc:sldMk cId="4061956039" sldId="283"/>
        </pc:sldMkLst>
        <pc:spChg chg="mod">
          <ac:chgData name="Christopher Caine Wilson" userId="S::ccw3@clemson.edu::feddb7c3-83d0-4448-85c1-0e67cd4f2c72" providerId="AD" clId="Web-{745EFED4-88E3-46CD-ADCB-D89DCAF40D52}" dt="2022-07-07T02:23:38.599" v="261" actId="20577"/>
          <ac:spMkLst>
            <pc:docMk/>
            <pc:sldMk cId="4061956039" sldId="283"/>
            <ac:spMk id="6" creationId="{5453B845-806E-E561-E1EE-E6184D60E173}"/>
          </ac:spMkLst>
        </pc:spChg>
      </pc:sldChg>
      <pc:sldChg chg="addSp delSp modSp">
        <pc:chgData name="Christopher Caine Wilson" userId="S::ccw3@clemson.edu::feddb7c3-83d0-4448-85c1-0e67cd4f2c72" providerId="AD" clId="Web-{745EFED4-88E3-46CD-ADCB-D89DCAF40D52}" dt="2022-07-07T02:39:36.752" v="269"/>
        <pc:sldMkLst>
          <pc:docMk/>
          <pc:sldMk cId="3568483289" sldId="284"/>
        </pc:sldMkLst>
        <pc:spChg chg="del">
          <ac:chgData name="Christopher Caine Wilson" userId="S::ccw3@clemson.edu::feddb7c3-83d0-4448-85c1-0e67cd4f2c72" providerId="AD" clId="Web-{745EFED4-88E3-46CD-ADCB-D89DCAF40D52}" dt="2022-07-07T02:39:10.205" v="262"/>
          <ac:spMkLst>
            <pc:docMk/>
            <pc:sldMk cId="3568483289" sldId="284"/>
            <ac:spMk id="3" creationId="{FFF42495-AA7C-E2A8-86E0-FA14443B55BE}"/>
          </ac:spMkLst>
        </pc:spChg>
        <pc:picChg chg="add mod ord modCrop">
          <ac:chgData name="Christopher Caine Wilson" userId="S::ccw3@clemson.edu::feddb7c3-83d0-4448-85c1-0e67cd4f2c72" providerId="AD" clId="Web-{745EFED4-88E3-46CD-ADCB-D89DCAF40D52}" dt="2022-07-07T02:39:36.752" v="269"/>
          <ac:picMkLst>
            <pc:docMk/>
            <pc:sldMk cId="3568483289" sldId="284"/>
            <ac:picMk id="4" creationId="{395E24E1-2487-7F7D-6393-0D6611E253BA}"/>
          </ac:picMkLst>
        </pc:picChg>
      </pc:sldChg>
    </pc:docChg>
  </pc:docChgLst>
  <pc:docChgLst>
    <pc:chgData name="John Pearson Wittgen" userId="S::jwittge@clemson.edu::5f8f73f6-09b0-42b4-b219-dbd203bfc968" providerId="AD" clId="Web-{7CFF9C76-725C-4346-B5B2-E71BC064A72E}"/>
    <pc:docChg chg="addSld delSld modSld sldOrd">
      <pc:chgData name="John Pearson Wittgen" userId="S::jwittge@clemson.edu::5f8f73f6-09b0-42b4-b219-dbd203bfc968" providerId="AD" clId="Web-{7CFF9C76-725C-4346-B5B2-E71BC064A72E}" dt="2022-07-06T22:31:09.945" v="91" actId="20577"/>
      <pc:docMkLst>
        <pc:docMk/>
      </pc:docMkLst>
      <pc:sldChg chg="ord">
        <pc:chgData name="John Pearson Wittgen" userId="S::jwittge@clemson.edu::5f8f73f6-09b0-42b4-b219-dbd203bfc968" providerId="AD" clId="Web-{7CFF9C76-725C-4346-B5B2-E71BC064A72E}" dt="2022-07-06T22:19:14.194" v="3"/>
        <pc:sldMkLst>
          <pc:docMk/>
          <pc:sldMk cId="3840564832" sldId="257"/>
        </pc:sldMkLst>
      </pc:sldChg>
      <pc:sldChg chg="del">
        <pc:chgData name="John Pearson Wittgen" userId="S::jwittge@clemson.edu::5f8f73f6-09b0-42b4-b219-dbd203bfc968" providerId="AD" clId="Web-{7CFF9C76-725C-4346-B5B2-E71BC064A72E}" dt="2022-07-06T22:21:07.400" v="31"/>
        <pc:sldMkLst>
          <pc:docMk/>
          <pc:sldMk cId="4033153618" sldId="258"/>
        </pc:sldMkLst>
      </pc:sldChg>
      <pc:sldChg chg="ord">
        <pc:chgData name="John Pearson Wittgen" userId="S::jwittge@clemson.edu::5f8f73f6-09b0-42b4-b219-dbd203bfc968" providerId="AD" clId="Web-{7CFF9C76-725C-4346-B5B2-E71BC064A72E}" dt="2022-07-06T22:19:23.819" v="4"/>
        <pc:sldMkLst>
          <pc:docMk/>
          <pc:sldMk cId="3501061398" sldId="260"/>
        </pc:sldMkLst>
      </pc:sldChg>
      <pc:sldChg chg="del">
        <pc:chgData name="John Pearson Wittgen" userId="S::jwittge@clemson.edu::5f8f73f6-09b0-42b4-b219-dbd203bfc968" providerId="AD" clId="Web-{7CFF9C76-725C-4346-B5B2-E71BC064A72E}" dt="2022-07-06T22:20:46.321" v="22"/>
        <pc:sldMkLst>
          <pc:docMk/>
          <pc:sldMk cId="3859831301" sldId="261"/>
        </pc:sldMkLst>
      </pc:sldChg>
      <pc:sldChg chg="del">
        <pc:chgData name="John Pearson Wittgen" userId="S::jwittge@clemson.edu::5f8f73f6-09b0-42b4-b219-dbd203bfc968" providerId="AD" clId="Web-{7CFF9C76-725C-4346-B5B2-E71BC064A72E}" dt="2022-07-06T22:19:30.523" v="5"/>
        <pc:sldMkLst>
          <pc:docMk/>
          <pc:sldMk cId="818968607" sldId="264"/>
        </pc:sldMkLst>
      </pc:sldChg>
      <pc:sldChg chg="del">
        <pc:chgData name="John Pearson Wittgen" userId="S::jwittge@clemson.edu::5f8f73f6-09b0-42b4-b219-dbd203bfc968" providerId="AD" clId="Web-{7CFF9C76-725C-4346-B5B2-E71BC064A72E}" dt="2022-07-06T22:20:47.821" v="23"/>
        <pc:sldMkLst>
          <pc:docMk/>
          <pc:sldMk cId="1262923204" sldId="265"/>
        </pc:sldMkLst>
      </pc:sldChg>
      <pc:sldChg chg="del">
        <pc:chgData name="John Pearson Wittgen" userId="S::jwittge@clemson.edu::5f8f73f6-09b0-42b4-b219-dbd203bfc968" providerId="AD" clId="Web-{7CFF9C76-725C-4346-B5B2-E71BC064A72E}" dt="2022-07-06T22:20:49.540" v="24"/>
        <pc:sldMkLst>
          <pc:docMk/>
          <pc:sldMk cId="1778039313" sldId="267"/>
        </pc:sldMkLst>
      </pc:sldChg>
      <pc:sldChg chg="del">
        <pc:chgData name="John Pearson Wittgen" userId="S::jwittge@clemson.edu::5f8f73f6-09b0-42b4-b219-dbd203bfc968" providerId="AD" clId="Web-{7CFF9C76-725C-4346-B5B2-E71BC064A72E}" dt="2022-07-06T22:20:50.540" v="25"/>
        <pc:sldMkLst>
          <pc:docMk/>
          <pc:sldMk cId="2409869518" sldId="268"/>
        </pc:sldMkLst>
      </pc:sldChg>
      <pc:sldChg chg="del">
        <pc:chgData name="John Pearson Wittgen" userId="S::jwittge@clemson.edu::5f8f73f6-09b0-42b4-b219-dbd203bfc968" providerId="AD" clId="Web-{7CFF9C76-725C-4346-B5B2-E71BC064A72E}" dt="2022-07-06T22:20:57.821" v="29"/>
        <pc:sldMkLst>
          <pc:docMk/>
          <pc:sldMk cId="651052669" sldId="269"/>
        </pc:sldMkLst>
      </pc:sldChg>
      <pc:sldChg chg="del">
        <pc:chgData name="John Pearson Wittgen" userId="S::jwittge@clemson.edu::5f8f73f6-09b0-42b4-b219-dbd203bfc968" providerId="AD" clId="Web-{7CFF9C76-725C-4346-B5B2-E71BC064A72E}" dt="2022-07-06T22:20:54.384" v="26"/>
        <pc:sldMkLst>
          <pc:docMk/>
          <pc:sldMk cId="2935769432" sldId="270"/>
        </pc:sldMkLst>
      </pc:sldChg>
      <pc:sldChg chg="del">
        <pc:chgData name="John Pearson Wittgen" userId="S::jwittge@clemson.edu::5f8f73f6-09b0-42b4-b219-dbd203bfc968" providerId="AD" clId="Web-{7CFF9C76-725C-4346-B5B2-E71BC064A72E}" dt="2022-07-06T22:21:04.884" v="30"/>
        <pc:sldMkLst>
          <pc:docMk/>
          <pc:sldMk cId="3959085931" sldId="271"/>
        </pc:sldMkLst>
      </pc:sldChg>
      <pc:sldChg chg="del">
        <pc:chgData name="John Pearson Wittgen" userId="S::jwittge@clemson.edu::5f8f73f6-09b0-42b4-b219-dbd203bfc968" providerId="AD" clId="Web-{7CFF9C76-725C-4346-B5B2-E71BC064A72E}" dt="2022-07-06T22:20:55.665" v="27"/>
        <pc:sldMkLst>
          <pc:docMk/>
          <pc:sldMk cId="4253797162" sldId="272"/>
        </pc:sldMkLst>
      </pc:sldChg>
      <pc:sldChg chg="del">
        <pc:chgData name="John Pearson Wittgen" userId="S::jwittge@clemson.edu::5f8f73f6-09b0-42b4-b219-dbd203bfc968" providerId="AD" clId="Web-{7CFF9C76-725C-4346-B5B2-E71BC064A72E}" dt="2022-07-06T22:20:56.493" v="28"/>
        <pc:sldMkLst>
          <pc:docMk/>
          <pc:sldMk cId="2959330662" sldId="273"/>
        </pc:sldMkLst>
      </pc:sldChg>
      <pc:sldChg chg="ord">
        <pc:chgData name="John Pearson Wittgen" userId="S::jwittge@clemson.edu::5f8f73f6-09b0-42b4-b219-dbd203bfc968" providerId="AD" clId="Web-{7CFF9C76-725C-4346-B5B2-E71BC064A72E}" dt="2022-07-06T22:18:54.944" v="2"/>
        <pc:sldMkLst>
          <pc:docMk/>
          <pc:sldMk cId="3692878260" sldId="274"/>
        </pc:sldMkLst>
      </pc:sldChg>
      <pc:sldChg chg="ord">
        <pc:chgData name="John Pearson Wittgen" userId="S::jwittge@clemson.edu::5f8f73f6-09b0-42b4-b219-dbd203bfc968" providerId="AD" clId="Web-{7CFF9C76-725C-4346-B5B2-E71BC064A72E}" dt="2022-07-06T22:23:56.419" v="34"/>
        <pc:sldMkLst>
          <pc:docMk/>
          <pc:sldMk cId="951299881" sldId="277"/>
        </pc:sldMkLst>
      </pc:sldChg>
      <pc:sldChg chg="del">
        <pc:chgData name="John Pearson Wittgen" userId="S::jwittge@clemson.edu::5f8f73f6-09b0-42b4-b219-dbd203bfc968" providerId="AD" clId="Web-{7CFF9C76-725C-4346-B5B2-E71BC064A72E}" dt="2022-07-06T22:21:09.337" v="32"/>
        <pc:sldMkLst>
          <pc:docMk/>
          <pc:sldMk cId="1946635085" sldId="279"/>
        </pc:sldMkLst>
      </pc:sldChg>
      <pc:sldChg chg="del">
        <pc:chgData name="John Pearson Wittgen" userId="S::jwittge@clemson.edu::5f8f73f6-09b0-42b4-b219-dbd203bfc968" providerId="AD" clId="Web-{7CFF9C76-725C-4346-B5B2-E71BC064A72E}" dt="2022-07-06T22:21:12.759" v="33"/>
        <pc:sldMkLst>
          <pc:docMk/>
          <pc:sldMk cId="3099532422" sldId="281"/>
        </pc:sldMkLst>
      </pc:sldChg>
      <pc:sldChg chg="addSp modSp new ord">
        <pc:chgData name="John Pearson Wittgen" userId="S::jwittge@clemson.edu::5f8f73f6-09b0-42b4-b219-dbd203bfc968" providerId="AD" clId="Web-{7CFF9C76-725C-4346-B5B2-E71BC064A72E}" dt="2022-07-06T22:31:09.945" v="91" actId="20577"/>
        <pc:sldMkLst>
          <pc:docMk/>
          <pc:sldMk cId="3222262471" sldId="282"/>
        </pc:sldMkLst>
        <pc:spChg chg="mod">
          <ac:chgData name="John Pearson Wittgen" userId="S::jwittge@clemson.edu::5f8f73f6-09b0-42b4-b219-dbd203bfc968" providerId="AD" clId="Web-{7CFF9C76-725C-4346-B5B2-E71BC064A72E}" dt="2022-07-06T22:20:04.898" v="11" actId="20577"/>
          <ac:spMkLst>
            <pc:docMk/>
            <pc:sldMk cId="3222262471" sldId="282"/>
            <ac:spMk id="2" creationId="{DDCFDB4D-8071-F578-BF71-C96C4B14DAC8}"/>
          </ac:spMkLst>
        </pc:spChg>
        <pc:spChg chg="mod">
          <ac:chgData name="John Pearson Wittgen" userId="S::jwittge@clemson.edu::5f8f73f6-09b0-42b4-b219-dbd203bfc968" providerId="AD" clId="Web-{7CFF9C76-725C-4346-B5B2-E71BC064A72E}" dt="2022-07-06T22:29:28.208" v="61" actId="14100"/>
          <ac:spMkLst>
            <pc:docMk/>
            <pc:sldMk cId="3222262471" sldId="282"/>
            <ac:spMk id="3" creationId="{4D27B45F-F99F-AED5-9AD1-8B9B84A78D57}"/>
          </ac:spMkLst>
        </pc:spChg>
        <pc:spChg chg="add mod">
          <ac:chgData name="John Pearson Wittgen" userId="S::jwittge@clemson.edu::5f8f73f6-09b0-42b4-b219-dbd203bfc968" providerId="AD" clId="Web-{7CFF9C76-725C-4346-B5B2-E71BC064A72E}" dt="2022-07-06T22:31:09.945" v="91" actId="20577"/>
          <ac:spMkLst>
            <pc:docMk/>
            <pc:sldMk cId="3222262471" sldId="282"/>
            <ac:spMk id="4" creationId="{BFB8BEAD-481E-601F-5C7F-47ACAED8B60F}"/>
          </ac:spMkLst>
        </pc:spChg>
      </pc:sldChg>
      <pc:sldChg chg="modSp new ord">
        <pc:chgData name="John Pearson Wittgen" userId="S::jwittge@clemson.edu::5f8f73f6-09b0-42b4-b219-dbd203bfc968" providerId="AD" clId="Web-{7CFF9C76-725C-4346-B5B2-E71BC064A72E}" dt="2022-07-06T22:24:05.076" v="35"/>
        <pc:sldMkLst>
          <pc:docMk/>
          <pc:sldMk cId="4061956039" sldId="283"/>
        </pc:sldMkLst>
        <pc:spChg chg="mod">
          <ac:chgData name="John Pearson Wittgen" userId="S::jwittge@clemson.edu::5f8f73f6-09b0-42b4-b219-dbd203bfc968" providerId="AD" clId="Web-{7CFF9C76-725C-4346-B5B2-E71BC064A72E}" dt="2022-07-06T22:20:35.899" v="21" actId="20577"/>
          <ac:spMkLst>
            <pc:docMk/>
            <pc:sldMk cId="4061956039" sldId="283"/>
            <ac:spMk id="2" creationId="{E49CB632-707D-11BE-B6E6-4298CA6475C3}"/>
          </ac:spMkLst>
        </pc:spChg>
      </pc:sldChg>
      <pc:sldChg chg="new del">
        <pc:chgData name="John Pearson Wittgen" userId="S::jwittge@clemson.edu::5f8f73f6-09b0-42b4-b219-dbd203bfc968" providerId="AD" clId="Web-{7CFF9C76-725C-4346-B5B2-E71BC064A72E}" dt="2022-07-06T22:29:15.801" v="58"/>
        <pc:sldMkLst>
          <pc:docMk/>
          <pc:sldMk cId="2226419061" sldId="284"/>
        </pc:sldMkLst>
      </pc:sldChg>
      <pc:sldChg chg="new del">
        <pc:chgData name="John Pearson Wittgen" userId="S::jwittge@clemson.edu::5f8f73f6-09b0-42b4-b219-dbd203bfc968" providerId="AD" clId="Web-{7CFF9C76-725C-4346-B5B2-E71BC064A72E}" dt="2022-07-06T22:29:23.864" v="60"/>
        <pc:sldMkLst>
          <pc:docMk/>
          <pc:sldMk cId="3666476221" sldId="284"/>
        </pc:sldMkLst>
      </pc:sldChg>
    </pc:docChg>
  </pc:docChgLst>
  <pc:docChgLst>
    <pc:chgData name="John Pearson Wittgen" userId="S::jwittge@clemson.edu::5f8f73f6-09b0-42b4-b219-dbd203bfc968" providerId="AD" clId="Web-{780B1916-8779-4085-A661-0C9DE9AD7CE9}"/>
    <pc:docChg chg="addSld modSld">
      <pc:chgData name="John Pearson Wittgen" userId="S::jwittge@clemson.edu::5f8f73f6-09b0-42b4-b219-dbd203bfc968" providerId="AD" clId="Web-{780B1916-8779-4085-A661-0C9DE9AD7CE9}" dt="2022-07-07T01:30:01.453" v="118" actId="20577"/>
      <pc:docMkLst>
        <pc:docMk/>
      </pc:docMkLst>
      <pc:sldChg chg="modSp">
        <pc:chgData name="John Pearson Wittgen" userId="S::jwittge@clemson.edu::5f8f73f6-09b0-42b4-b219-dbd203bfc968" providerId="AD" clId="Web-{780B1916-8779-4085-A661-0C9DE9AD7CE9}" dt="2022-07-07T01:25:44.524" v="92" actId="20577"/>
        <pc:sldMkLst>
          <pc:docMk/>
          <pc:sldMk cId="3840564832" sldId="257"/>
        </pc:sldMkLst>
        <pc:spChg chg="mod">
          <ac:chgData name="John Pearson Wittgen" userId="S::jwittge@clemson.edu::5f8f73f6-09b0-42b4-b219-dbd203bfc968" providerId="AD" clId="Web-{780B1916-8779-4085-A661-0C9DE9AD7CE9}" dt="2022-07-07T01:25:44.524" v="92" actId="20577"/>
          <ac:spMkLst>
            <pc:docMk/>
            <pc:sldMk cId="3840564832" sldId="257"/>
            <ac:spMk id="4" creationId="{984F1ED7-2163-75D8-C6FA-42620470BFA5}"/>
          </ac:spMkLst>
        </pc:spChg>
      </pc:sldChg>
      <pc:sldChg chg="modSp">
        <pc:chgData name="John Pearson Wittgen" userId="S::jwittge@clemson.edu::5f8f73f6-09b0-42b4-b219-dbd203bfc968" providerId="AD" clId="Web-{780B1916-8779-4085-A661-0C9DE9AD7CE9}" dt="2022-07-07T01:26:19.397" v="94" actId="20577"/>
        <pc:sldMkLst>
          <pc:docMk/>
          <pc:sldMk cId="3501061398" sldId="260"/>
        </pc:sldMkLst>
        <pc:spChg chg="mod">
          <ac:chgData name="John Pearson Wittgen" userId="S::jwittge@clemson.edu::5f8f73f6-09b0-42b4-b219-dbd203bfc968" providerId="AD" clId="Web-{780B1916-8779-4085-A661-0C9DE9AD7CE9}" dt="2022-07-07T01:26:19.397" v="94" actId="20577"/>
          <ac:spMkLst>
            <pc:docMk/>
            <pc:sldMk cId="3501061398" sldId="260"/>
            <ac:spMk id="3" creationId="{0999F844-CDF4-1CD4-8021-0C8970E8EB7D}"/>
          </ac:spMkLst>
        </pc:spChg>
      </pc:sldChg>
      <pc:sldChg chg="modSp">
        <pc:chgData name="John Pearson Wittgen" userId="S::jwittge@clemson.edu::5f8f73f6-09b0-42b4-b219-dbd203bfc968" providerId="AD" clId="Web-{780B1916-8779-4085-A661-0C9DE9AD7CE9}" dt="2022-07-07T01:18:45.081" v="8" actId="20577"/>
        <pc:sldMkLst>
          <pc:docMk/>
          <pc:sldMk cId="3692878260" sldId="274"/>
        </pc:sldMkLst>
        <pc:spChg chg="mod">
          <ac:chgData name="John Pearson Wittgen" userId="S::jwittge@clemson.edu::5f8f73f6-09b0-42b4-b219-dbd203bfc968" providerId="AD" clId="Web-{780B1916-8779-4085-A661-0C9DE9AD7CE9}" dt="2022-07-07T01:18:45.081" v="8" actId="20577"/>
          <ac:spMkLst>
            <pc:docMk/>
            <pc:sldMk cId="3692878260" sldId="274"/>
            <ac:spMk id="5" creationId="{55ABB38D-972A-BF46-8DC8-DD423B065478}"/>
          </ac:spMkLst>
        </pc:spChg>
      </pc:sldChg>
      <pc:sldChg chg="addSp delSp modSp">
        <pc:chgData name="John Pearson Wittgen" userId="S::jwittge@clemson.edu::5f8f73f6-09b0-42b4-b219-dbd203bfc968" providerId="AD" clId="Web-{780B1916-8779-4085-A661-0C9DE9AD7CE9}" dt="2022-07-07T01:28:55.747" v="108" actId="1076"/>
        <pc:sldMkLst>
          <pc:docMk/>
          <pc:sldMk cId="3222262471" sldId="282"/>
        </pc:sldMkLst>
        <pc:spChg chg="mod">
          <ac:chgData name="John Pearson Wittgen" userId="S::jwittge@clemson.edu::5f8f73f6-09b0-42b4-b219-dbd203bfc968" providerId="AD" clId="Web-{780B1916-8779-4085-A661-0C9DE9AD7CE9}" dt="2022-07-07T01:28:48.028" v="106" actId="20577"/>
          <ac:spMkLst>
            <pc:docMk/>
            <pc:sldMk cId="3222262471" sldId="282"/>
            <ac:spMk id="2" creationId="{DDCFDB4D-8071-F578-BF71-C96C4B14DAC8}"/>
          </ac:spMkLst>
        </pc:spChg>
        <pc:spChg chg="mod">
          <ac:chgData name="John Pearson Wittgen" userId="S::jwittge@clemson.edu::5f8f73f6-09b0-42b4-b219-dbd203bfc968" providerId="AD" clId="Web-{780B1916-8779-4085-A661-0C9DE9AD7CE9}" dt="2022-07-07T01:28:38.277" v="95" actId="20577"/>
          <ac:spMkLst>
            <pc:docMk/>
            <pc:sldMk cId="3222262471" sldId="282"/>
            <ac:spMk id="3" creationId="{4D27B45F-F99F-AED5-9AD1-8B9B84A78D57}"/>
          </ac:spMkLst>
        </pc:spChg>
        <pc:spChg chg="del">
          <ac:chgData name="John Pearson Wittgen" userId="S::jwittge@clemson.edu::5f8f73f6-09b0-42b4-b219-dbd203bfc968" providerId="AD" clId="Web-{780B1916-8779-4085-A661-0C9DE9AD7CE9}" dt="2022-07-07T01:28:50.465" v="107"/>
          <ac:spMkLst>
            <pc:docMk/>
            <pc:sldMk cId="3222262471" sldId="282"/>
            <ac:spMk id="4" creationId="{BFB8BEAD-481E-601F-5C7F-47ACAED8B60F}"/>
          </ac:spMkLst>
        </pc:spChg>
        <pc:picChg chg="del">
          <ac:chgData name="John Pearson Wittgen" userId="S::jwittge@clemson.edu::5f8f73f6-09b0-42b4-b219-dbd203bfc968" providerId="AD" clId="Web-{780B1916-8779-4085-A661-0C9DE9AD7CE9}" dt="2022-07-07T01:18:04.626" v="5"/>
          <ac:picMkLst>
            <pc:docMk/>
            <pc:sldMk cId="3222262471" sldId="282"/>
            <ac:picMk id="5" creationId="{B0009A6D-446F-0E16-5912-32313C28C24C}"/>
          </ac:picMkLst>
        </pc:picChg>
        <pc:picChg chg="add mod">
          <ac:chgData name="John Pearson Wittgen" userId="S::jwittge@clemson.edu::5f8f73f6-09b0-42b4-b219-dbd203bfc968" providerId="AD" clId="Web-{780B1916-8779-4085-A661-0C9DE9AD7CE9}" dt="2022-07-07T01:28:55.747" v="108" actId="1076"/>
          <ac:picMkLst>
            <pc:docMk/>
            <pc:sldMk cId="3222262471" sldId="282"/>
            <ac:picMk id="6" creationId="{B6D7BECF-214C-53DA-EB9E-63FF42DEFC20}"/>
          </ac:picMkLst>
        </pc:picChg>
      </pc:sldChg>
      <pc:sldChg chg="modSp new">
        <pc:chgData name="John Pearson Wittgen" userId="S::jwittge@clemson.edu::5f8f73f6-09b0-42b4-b219-dbd203bfc968" providerId="AD" clId="Web-{780B1916-8779-4085-A661-0C9DE9AD7CE9}" dt="2022-07-07T01:30:01.453" v="118" actId="20577"/>
        <pc:sldMkLst>
          <pc:docMk/>
          <pc:sldMk cId="3568483289" sldId="284"/>
        </pc:sldMkLst>
        <pc:spChg chg="mod">
          <ac:chgData name="John Pearson Wittgen" userId="S::jwittge@clemson.edu::5f8f73f6-09b0-42b4-b219-dbd203bfc968" providerId="AD" clId="Web-{780B1916-8779-4085-A661-0C9DE9AD7CE9}" dt="2022-07-07T01:30:01.453" v="118" actId="20577"/>
          <ac:spMkLst>
            <pc:docMk/>
            <pc:sldMk cId="3568483289" sldId="284"/>
            <ac:spMk id="2" creationId="{5C0851DF-4963-A8AE-9893-670BE904C64B}"/>
          </ac:spMkLst>
        </pc:spChg>
      </pc:sldChg>
    </pc:docChg>
  </pc:docChgLst>
  <pc:docChgLst>
    <pc:chgData name="John Pearson Wittgen" userId="S::jwittge@clemson.edu::5f8f73f6-09b0-42b4-b219-dbd203bfc968" providerId="AD" clId="Web-{F6D5063F-BE33-40C8-AD7C-8EC4E1D931D8}"/>
    <pc:docChg chg="addSld delSld modSld">
      <pc:chgData name="John Pearson Wittgen" userId="S::jwittge@clemson.edu::5f8f73f6-09b0-42b4-b219-dbd203bfc968" providerId="AD" clId="Web-{F6D5063F-BE33-40C8-AD7C-8EC4E1D931D8}" dt="2022-07-07T12:46:12.837" v="64" actId="20577"/>
      <pc:docMkLst>
        <pc:docMk/>
      </pc:docMkLst>
      <pc:sldChg chg="modSp">
        <pc:chgData name="John Pearson Wittgen" userId="S::jwittge@clemson.edu::5f8f73f6-09b0-42b4-b219-dbd203bfc968" providerId="AD" clId="Web-{F6D5063F-BE33-40C8-AD7C-8EC4E1D931D8}" dt="2022-07-07T12:46:12.837" v="64" actId="20577"/>
        <pc:sldMkLst>
          <pc:docMk/>
          <pc:sldMk cId="634658321" sldId="275"/>
        </pc:sldMkLst>
        <pc:spChg chg="mod">
          <ac:chgData name="John Pearson Wittgen" userId="S::jwittge@clemson.edu::5f8f73f6-09b0-42b4-b219-dbd203bfc968" providerId="AD" clId="Web-{F6D5063F-BE33-40C8-AD7C-8EC4E1D931D8}" dt="2022-07-07T12:46:12.837" v="64" actId="20577"/>
          <ac:spMkLst>
            <pc:docMk/>
            <pc:sldMk cId="634658321" sldId="275"/>
            <ac:spMk id="3" creationId="{D2EB87A7-087C-A185-3EE8-1D31F94C0EBF}"/>
          </ac:spMkLst>
        </pc:spChg>
      </pc:sldChg>
      <pc:sldChg chg="addSp delSp modSp del">
        <pc:chgData name="John Pearson Wittgen" userId="S::jwittge@clemson.edu::5f8f73f6-09b0-42b4-b219-dbd203bfc968" providerId="AD" clId="Web-{F6D5063F-BE33-40C8-AD7C-8EC4E1D931D8}" dt="2022-07-07T12:44:14.583" v="62"/>
        <pc:sldMkLst>
          <pc:docMk/>
          <pc:sldMk cId="4061956039" sldId="283"/>
        </pc:sldMkLst>
        <pc:spChg chg="add del">
          <ac:chgData name="John Pearson Wittgen" userId="S::jwittge@clemson.edu::5f8f73f6-09b0-42b4-b219-dbd203bfc968" providerId="AD" clId="Web-{F6D5063F-BE33-40C8-AD7C-8EC4E1D931D8}" dt="2022-07-07T12:36:44.833" v="19"/>
          <ac:spMkLst>
            <pc:docMk/>
            <pc:sldMk cId="4061956039" sldId="283"/>
            <ac:spMk id="4" creationId="{68E7D1DC-E7D6-442C-10CE-311623DE6791}"/>
          </ac:spMkLst>
        </pc:spChg>
        <pc:spChg chg="mod">
          <ac:chgData name="John Pearson Wittgen" userId="S::jwittge@clemson.edu::5f8f73f6-09b0-42b4-b219-dbd203bfc968" providerId="AD" clId="Web-{F6D5063F-BE33-40C8-AD7C-8EC4E1D931D8}" dt="2022-07-07T12:36:40.443" v="17" actId="20577"/>
          <ac:spMkLst>
            <pc:docMk/>
            <pc:sldMk cId="4061956039" sldId="283"/>
            <ac:spMk id="6" creationId="{5453B845-806E-E561-E1EE-E6184D60E173}"/>
          </ac:spMkLst>
        </pc:spChg>
        <pc:picChg chg="add mod">
          <ac:chgData name="John Pearson Wittgen" userId="S::jwittge@clemson.edu::5f8f73f6-09b0-42b4-b219-dbd203bfc968" providerId="AD" clId="Web-{F6D5063F-BE33-40C8-AD7C-8EC4E1D931D8}" dt="2022-07-07T12:38:52.228" v="21" actId="1076"/>
          <ac:picMkLst>
            <pc:docMk/>
            <pc:sldMk cId="4061956039" sldId="283"/>
            <ac:picMk id="5" creationId="{CC430531-7D28-E914-F4B3-7637DAFA26B9}"/>
          </ac:picMkLst>
        </pc:picChg>
        <pc:picChg chg="add del mod">
          <ac:chgData name="John Pearson Wittgen" userId="S::jwittge@clemson.edu::5f8f73f6-09b0-42b4-b219-dbd203bfc968" providerId="AD" clId="Web-{F6D5063F-BE33-40C8-AD7C-8EC4E1D931D8}" dt="2022-07-07T12:39:04.150" v="26"/>
          <ac:picMkLst>
            <pc:docMk/>
            <pc:sldMk cId="4061956039" sldId="283"/>
            <ac:picMk id="7" creationId="{9E9888BA-BBB9-BF19-2B74-8715FA37512F}"/>
          </ac:picMkLst>
        </pc:picChg>
        <pc:picChg chg="add mod">
          <ac:chgData name="John Pearson Wittgen" userId="S::jwittge@clemson.edu::5f8f73f6-09b0-42b4-b219-dbd203bfc968" providerId="AD" clId="Web-{F6D5063F-BE33-40C8-AD7C-8EC4E1D931D8}" dt="2022-07-07T12:39:19.495" v="29" actId="1076"/>
          <ac:picMkLst>
            <pc:docMk/>
            <pc:sldMk cId="4061956039" sldId="283"/>
            <ac:picMk id="8" creationId="{6D740313-D9B5-7D16-96BB-135839F61FF3}"/>
          </ac:picMkLst>
        </pc:picChg>
      </pc:sldChg>
      <pc:sldChg chg="addSp delSp modSp new mod setBg setClrOvrMap">
        <pc:chgData name="John Pearson Wittgen" userId="S::jwittge@clemson.edu::5f8f73f6-09b0-42b4-b219-dbd203bfc968" providerId="AD" clId="Web-{F6D5063F-BE33-40C8-AD7C-8EC4E1D931D8}" dt="2022-07-07T12:44:08.286" v="61"/>
        <pc:sldMkLst>
          <pc:docMk/>
          <pc:sldMk cId="4139638914" sldId="286"/>
        </pc:sldMkLst>
        <pc:spChg chg="mod ord">
          <ac:chgData name="John Pearson Wittgen" userId="S::jwittge@clemson.edu::5f8f73f6-09b0-42b4-b219-dbd203bfc968" providerId="AD" clId="Web-{F6D5063F-BE33-40C8-AD7C-8EC4E1D931D8}" dt="2022-07-07T12:43:40.128" v="57"/>
          <ac:spMkLst>
            <pc:docMk/>
            <pc:sldMk cId="4139638914" sldId="286"/>
            <ac:spMk id="2" creationId="{554EBE27-3F5E-DEF3-E236-B94334B272BE}"/>
          </ac:spMkLst>
        </pc:spChg>
        <pc:spChg chg="add del mod ord">
          <ac:chgData name="John Pearson Wittgen" userId="S::jwittge@clemson.edu::5f8f73f6-09b0-42b4-b219-dbd203bfc968" providerId="AD" clId="Web-{F6D5063F-BE33-40C8-AD7C-8EC4E1D931D8}" dt="2022-07-07T12:44:08.286" v="61"/>
          <ac:spMkLst>
            <pc:docMk/>
            <pc:sldMk cId="4139638914" sldId="286"/>
            <ac:spMk id="3" creationId="{0DACA2CA-E6B8-4780-7DEF-7A367F0BB7B6}"/>
          </ac:spMkLst>
        </pc:spChg>
        <pc:spChg chg="add del">
          <ac:chgData name="John Pearson Wittgen" userId="S::jwittge@clemson.edu::5f8f73f6-09b0-42b4-b219-dbd203bfc968" providerId="AD" clId="Web-{F6D5063F-BE33-40C8-AD7C-8EC4E1D931D8}" dt="2022-07-07T12:43:31.597" v="55"/>
          <ac:spMkLst>
            <pc:docMk/>
            <pc:sldMk cId="4139638914" sldId="286"/>
            <ac:spMk id="12" creationId="{0DACA2CA-E6B8-4780-7DEF-7A367F0BB7B6}"/>
          </ac:spMkLst>
        </pc:spChg>
        <pc:spChg chg="add del">
          <ac:chgData name="John Pearson Wittgen" userId="S::jwittge@clemson.edu::5f8f73f6-09b0-42b4-b219-dbd203bfc968" providerId="AD" clId="Web-{F6D5063F-BE33-40C8-AD7C-8EC4E1D931D8}" dt="2022-07-07T12:43:40.128" v="57"/>
          <ac:spMkLst>
            <pc:docMk/>
            <pc:sldMk cId="4139638914" sldId="286"/>
            <ac:spMk id="13" creationId="{61B2A784-4501-42A8-86DF-DB27DE395089}"/>
          </ac:spMkLst>
        </pc:spChg>
        <pc:spChg chg="add del">
          <ac:chgData name="John Pearson Wittgen" userId="S::jwittge@clemson.edu::5f8f73f6-09b0-42b4-b219-dbd203bfc968" providerId="AD" clId="Web-{F6D5063F-BE33-40C8-AD7C-8EC4E1D931D8}" dt="2022-07-07T12:43:40.128" v="57"/>
          <ac:spMkLst>
            <pc:docMk/>
            <pc:sldMk cId="4139638914" sldId="286"/>
            <ac:spMk id="14" creationId="{0DACA2CA-E6B8-4780-7DEF-7A367F0BB7B6}"/>
          </ac:spMkLst>
        </pc:spChg>
        <pc:spChg chg="add del">
          <ac:chgData name="John Pearson Wittgen" userId="S::jwittge@clemson.edu::5f8f73f6-09b0-42b4-b219-dbd203bfc968" providerId="AD" clId="Web-{F6D5063F-BE33-40C8-AD7C-8EC4E1D931D8}" dt="2022-07-07T12:43:40.128" v="57"/>
          <ac:spMkLst>
            <pc:docMk/>
            <pc:sldMk cId="4139638914" sldId="286"/>
            <ac:spMk id="15" creationId="{3BD53A9B-9757-4152-AC12-68721FC8A16F}"/>
          </ac:spMkLst>
        </pc:spChg>
        <pc:spChg chg="add del">
          <ac:chgData name="John Pearson Wittgen" userId="S::jwittge@clemson.edu::5f8f73f6-09b0-42b4-b219-dbd203bfc968" providerId="AD" clId="Web-{F6D5063F-BE33-40C8-AD7C-8EC4E1D931D8}" dt="2022-07-07T12:44:08.286" v="61"/>
          <ac:spMkLst>
            <pc:docMk/>
            <pc:sldMk cId="4139638914" sldId="286"/>
            <ac:spMk id="16" creationId="{0DACA2CA-E6B8-4780-7DEF-7A367F0BB7B6}"/>
          </ac:spMkLst>
        </pc:spChg>
        <pc:graphicFrameChg chg="add del">
          <ac:chgData name="John Pearson Wittgen" userId="S::jwittge@clemson.edu::5f8f73f6-09b0-42b4-b219-dbd203bfc968" providerId="AD" clId="Web-{F6D5063F-BE33-40C8-AD7C-8EC4E1D931D8}" dt="2022-07-07T12:43:27.066" v="53"/>
          <ac:graphicFrameMkLst>
            <pc:docMk/>
            <pc:sldMk cId="4139638914" sldId="286"/>
            <ac:graphicFrameMk id="10" creationId="{AAEF816F-607C-3074-90C4-71649FFB00F4}"/>
          </ac:graphicFrameMkLst>
        </pc:graphicFrameChg>
        <pc:graphicFrameChg chg="add del">
          <ac:chgData name="John Pearson Wittgen" userId="S::jwittge@clemson.edu::5f8f73f6-09b0-42b4-b219-dbd203bfc968" providerId="AD" clId="Web-{F6D5063F-BE33-40C8-AD7C-8EC4E1D931D8}" dt="2022-07-07T12:44:04.457" v="59"/>
          <ac:graphicFrameMkLst>
            <pc:docMk/>
            <pc:sldMk cId="4139638914" sldId="286"/>
            <ac:graphicFrameMk id="11" creationId="{AAEF816F-607C-3074-90C4-71649FFB00F4}"/>
          </ac:graphicFrameMkLst>
        </pc:graphicFrameChg>
        <pc:picChg chg="add mod ord">
          <ac:chgData name="John Pearson Wittgen" userId="S::jwittge@clemson.edu::5f8f73f6-09b0-42b4-b219-dbd203bfc968" providerId="AD" clId="Web-{F6D5063F-BE33-40C8-AD7C-8EC4E1D931D8}" dt="2022-07-07T12:44:08.286" v="61"/>
          <ac:picMkLst>
            <pc:docMk/>
            <pc:sldMk cId="4139638914" sldId="286"/>
            <ac:picMk id="5" creationId="{75518F4E-BF98-893D-9D4C-A21402B636EF}"/>
          </ac:picMkLst>
        </pc:picChg>
        <pc:picChg chg="add del mod">
          <ac:chgData name="John Pearson Wittgen" userId="S::jwittge@clemson.edu::5f8f73f6-09b0-42b4-b219-dbd203bfc968" providerId="AD" clId="Web-{F6D5063F-BE33-40C8-AD7C-8EC4E1D931D8}" dt="2022-07-07T12:42:10.922" v="45"/>
          <ac:picMkLst>
            <pc:docMk/>
            <pc:sldMk cId="4139638914" sldId="286"/>
            <ac:picMk id="7" creationId="{423CAC1D-F0D0-E305-0F58-54D2673CCE69}"/>
          </ac:picMkLst>
        </pc:picChg>
        <pc:picChg chg="add mod">
          <ac:chgData name="John Pearson Wittgen" userId="S::jwittge@clemson.edu::5f8f73f6-09b0-42b4-b219-dbd203bfc968" providerId="AD" clId="Web-{F6D5063F-BE33-40C8-AD7C-8EC4E1D931D8}" dt="2022-07-07T12:44:08.286" v="61"/>
          <ac:picMkLst>
            <pc:docMk/>
            <pc:sldMk cId="4139638914" sldId="286"/>
            <ac:picMk id="8" creationId="{B933CDF7-E40C-95A6-221B-E9734832E441}"/>
          </ac:picMkLst>
        </pc:picChg>
      </pc:sldChg>
    </pc:docChg>
  </pc:docChgLst>
</pc:chgInfo>
</file>

<file path=ppt/diagrams/_rels/data1.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svg"/><Relationship Id="rId2" Type="http://schemas.openxmlformats.org/officeDocument/2006/relationships/image" Target="../media/image7.svg"/><Relationship Id="rId1" Type="http://schemas.openxmlformats.org/officeDocument/2006/relationships/image" Target="../media/image6.png"/><Relationship Id="rId6" Type="http://schemas.openxmlformats.org/officeDocument/2006/relationships/image" Target="../media/image11.sv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 Id="rId14" Type="http://schemas.openxmlformats.org/officeDocument/2006/relationships/image" Target="../media/image19.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svg"/><Relationship Id="rId2" Type="http://schemas.openxmlformats.org/officeDocument/2006/relationships/image" Target="../media/image7.svg"/><Relationship Id="rId1" Type="http://schemas.openxmlformats.org/officeDocument/2006/relationships/image" Target="../media/image6.png"/><Relationship Id="rId6" Type="http://schemas.openxmlformats.org/officeDocument/2006/relationships/image" Target="../media/image11.sv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 Id="rId14" Type="http://schemas.openxmlformats.org/officeDocument/2006/relationships/image" Target="../media/image19.svg"/></Relationships>
</file>

<file path=ppt/diagrams/colors1.xml><?xml version="1.0" encoding="utf-8"?>
<dgm:colorsDef xmlns:dgm="http://schemas.openxmlformats.org/drawingml/2006/diagram" xmlns:a="http://schemas.openxmlformats.org/drawingml/2006/main" uniqueId="urn:microsoft.com/office/officeart/2018/5/colors/Iconchunking_neutralbg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a:alpha val="0"/>
      </a:schemeClr>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5B71BFA-6E5D-4B8F-B9F9-795D273F9665}" type="doc">
      <dgm:prSet loTypeId="urn:microsoft.com/office/officeart/2018/2/layout/IconVerticalSolidList" loCatId="icon" qsTypeId="urn:microsoft.com/office/officeart/2005/8/quickstyle/simple1" qsCatId="simple" csTypeId="urn:microsoft.com/office/officeart/2018/5/colors/Iconchunking_neutralbg_colorful5" csCatId="colorful" phldr="1"/>
      <dgm:spPr/>
      <dgm:t>
        <a:bodyPr/>
        <a:lstStyle/>
        <a:p>
          <a:endParaRPr lang="en-US"/>
        </a:p>
      </dgm:t>
    </dgm:pt>
    <dgm:pt modelId="{FA016010-7312-4388-9AE3-64BFB9274D2C}">
      <dgm:prSet/>
      <dgm:spPr/>
      <dgm:t>
        <a:bodyPr/>
        <a:lstStyle/>
        <a:p>
          <a:pPr>
            <a:lnSpc>
              <a:spcPct val="100000"/>
            </a:lnSpc>
          </a:pPr>
          <a:r>
            <a:rPr lang="en-US"/>
            <a:t>Sponsor – Professor Messer</a:t>
          </a:r>
        </a:p>
      </dgm:t>
    </dgm:pt>
    <dgm:pt modelId="{A0F2B479-4C87-45BD-B9EF-F6A4A0105C03}" type="parTrans" cxnId="{827E7C1E-E967-421E-9FCC-225EC68D09CA}">
      <dgm:prSet/>
      <dgm:spPr/>
      <dgm:t>
        <a:bodyPr/>
        <a:lstStyle/>
        <a:p>
          <a:endParaRPr lang="en-US"/>
        </a:p>
      </dgm:t>
    </dgm:pt>
    <dgm:pt modelId="{2DF6BD94-291B-4613-B29E-71A0EB40AD7B}" type="sibTrans" cxnId="{827E7C1E-E967-421E-9FCC-225EC68D09CA}">
      <dgm:prSet/>
      <dgm:spPr/>
      <dgm:t>
        <a:bodyPr/>
        <a:lstStyle/>
        <a:p>
          <a:endParaRPr lang="en-US"/>
        </a:p>
      </dgm:t>
    </dgm:pt>
    <dgm:pt modelId="{1770CC28-B956-496D-A26C-B508EC95EE5B}">
      <dgm:prSet/>
      <dgm:spPr/>
      <dgm:t>
        <a:bodyPr/>
        <a:lstStyle/>
        <a:p>
          <a:pPr>
            <a:lnSpc>
              <a:spcPct val="100000"/>
            </a:lnSpc>
          </a:pPr>
          <a:r>
            <a:rPr lang="en-US"/>
            <a:t>Team Management – 4-X Matrix and DMAIC Gantt Chart</a:t>
          </a:r>
        </a:p>
      </dgm:t>
    </dgm:pt>
    <dgm:pt modelId="{A80AB805-58B8-4ABD-AC9B-2A40449FB4C5}" type="parTrans" cxnId="{4DC4CF2F-E740-425C-A67E-38DEC2A13D6A}">
      <dgm:prSet/>
      <dgm:spPr/>
      <dgm:t>
        <a:bodyPr/>
        <a:lstStyle/>
        <a:p>
          <a:endParaRPr lang="en-US"/>
        </a:p>
      </dgm:t>
    </dgm:pt>
    <dgm:pt modelId="{F97093BA-DA1D-4A8B-8D0E-D6E6C713BE6F}" type="sibTrans" cxnId="{4DC4CF2F-E740-425C-A67E-38DEC2A13D6A}">
      <dgm:prSet/>
      <dgm:spPr/>
      <dgm:t>
        <a:bodyPr/>
        <a:lstStyle/>
        <a:p>
          <a:endParaRPr lang="en-US"/>
        </a:p>
      </dgm:t>
    </dgm:pt>
    <dgm:pt modelId="{2FCA5E8C-6B0C-4C3F-832A-7244AA974178}">
      <dgm:prSet/>
      <dgm:spPr/>
      <dgm:t>
        <a:bodyPr/>
        <a:lstStyle/>
        <a:p>
          <a:pPr>
            <a:lnSpc>
              <a:spcPct val="100000"/>
            </a:lnSpc>
          </a:pPr>
          <a:r>
            <a:rPr lang="en-US"/>
            <a:t>Facility Drawings – SolidWorks</a:t>
          </a:r>
        </a:p>
      </dgm:t>
    </dgm:pt>
    <dgm:pt modelId="{73E6033E-96B0-43F8-958E-AC3560CEC6D7}" type="parTrans" cxnId="{5EED7E50-CA41-4F79-9F8A-41F9629EAE87}">
      <dgm:prSet/>
      <dgm:spPr/>
      <dgm:t>
        <a:bodyPr/>
        <a:lstStyle/>
        <a:p>
          <a:endParaRPr lang="en-US"/>
        </a:p>
      </dgm:t>
    </dgm:pt>
    <dgm:pt modelId="{7078431E-981E-431E-9F5D-9BE19B55097D}" type="sibTrans" cxnId="{5EED7E50-CA41-4F79-9F8A-41F9629EAE87}">
      <dgm:prSet/>
      <dgm:spPr/>
      <dgm:t>
        <a:bodyPr/>
        <a:lstStyle/>
        <a:p>
          <a:endParaRPr lang="en-US"/>
        </a:p>
      </dgm:t>
    </dgm:pt>
    <dgm:pt modelId="{5C58460D-E564-40F8-8758-BCD34DE9E2A9}">
      <dgm:prSet/>
      <dgm:spPr/>
      <dgm:t>
        <a:bodyPr/>
        <a:lstStyle/>
        <a:p>
          <a:pPr>
            <a:lnSpc>
              <a:spcPct val="100000"/>
            </a:lnSpc>
          </a:pPr>
          <a:r>
            <a:rPr lang="en-US"/>
            <a:t>Facility Layout –  CORELAP</a:t>
          </a:r>
        </a:p>
      </dgm:t>
    </dgm:pt>
    <dgm:pt modelId="{E05EC4B5-F850-4BA2-9CE2-8D9A8665D2F9}" type="parTrans" cxnId="{100CC30A-DE6A-47F2-97CF-15044C56B0EC}">
      <dgm:prSet/>
      <dgm:spPr/>
      <dgm:t>
        <a:bodyPr/>
        <a:lstStyle/>
        <a:p>
          <a:endParaRPr lang="en-US"/>
        </a:p>
      </dgm:t>
    </dgm:pt>
    <dgm:pt modelId="{083238A1-435A-441E-BB8E-975E8C93C0EC}" type="sibTrans" cxnId="{100CC30A-DE6A-47F2-97CF-15044C56B0EC}">
      <dgm:prSet/>
      <dgm:spPr/>
      <dgm:t>
        <a:bodyPr/>
        <a:lstStyle/>
        <a:p>
          <a:endParaRPr lang="en-US"/>
        </a:p>
      </dgm:t>
    </dgm:pt>
    <dgm:pt modelId="{4A3795AE-F5FB-47A0-9E26-CEBD3969F1A6}">
      <dgm:prSet/>
      <dgm:spPr/>
      <dgm:t>
        <a:bodyPr/>
        <a:lstStyle/>
        <a:p>
          <a:pPr>
            <a:lnSpc>
              <a:spcPct val="100000"/>
            </a:lnSpc>
          </a:pPr>
          <a:r>
            <a:rPr lang="en-US"/>
            <a:t>Data Calculations – Excel</a:t>
          </a:r>
        </a:p>
      </dgm:t>
    </dgm:pt>
    <dgm:pt modelId="{A8C6D04D-5760-4DE7-B523-1F47948ABDC5}" type="parTrans" cxnId="{51FC6AE3-26F5-4ACF-A67D-22E1A4C7EE72}">
      <dgm:prSet/>
      <dgm:spPr/>
      <dgm:t>
        <a:bodyPr/>
        <a:lstStyle/>
        <a:p>
          <a:endParaRPr lang="en-US"/>
        </a:p>
      </dgm:t>
    </dgm:pt>
    <dgm:pt modelId="{42B48BD8-0BB5-431D-9CB7-A9FA4D9BE462}" type="sibTrans" cxnId="{51FC6AE3-26F5-4ACF-A67D-22E1A4C7EE72}">
      <dgm:prSet/>
      <dgm:spPr/>
      <dgm:t>
        <a:bodyPr/>
        <a:lstStyle/>
        <a:p>
          <a:endParaRPr lang="en-US"/>
        </a:p>
      </dgm:t>
    </dgm:pt>
    <dgm:pt modelId="{2DF05C7D-4E47-457A-9C80-3A809FE74EBA}">
      <dgm:prSet/>
      <dgm:spPr/>
      <dgm:t>
        <a:bodyPr/>
        <a:lstStyle/>
        <a:p>
          <a:pPr>
            <a:lnSpc>
              <a:spcPct val="100000"/>
            </a:lnSpc>
          </a:pPr>
          <a:r>
            <a:rPr lang="en-US"/>
            <a:t>Process Simulation – Arena</a:t>
          </a:r>
        </a:p>
      </dgm:t>
    </dgm:pt>
    <dgm:pt modelId="{A355C32E-BCB5-453F-BD5C-DD01C8698925}" type="parTrans" cxnId="{81CB77D1-3D00-46F3-8FA7-5DF644DE9987}">
      <dgm:prSet/>
      <dgm:spPr/>
      <dgm:t>
        <a:bodyPr/>
        <a:lstStyle/>
        <a:p>
          <a:endParaRPr lang="en-US"/>
        </a:p>
      </dgm:t>
    </dgm:pt>
    <dgm:pt modelId="{3AE1A361-37FE-40B8-925F-32DD1385FBC9}" type="sibTrans" cxnId="{81CB77D1-3D00-46F3-8FA7-5DF644DE9987}">
      <dgm:prSet/>
      <dgm:spPr/>
      <dgm:t>
        <a:bodyPr/>
        <a:lstStyle/>
        <a:p>
          <a:endParaRPr lang="en-US"/>
        </a:p>
      </dgm:t>
    </dgm:pt>
    <dgm:pt modelId="{7F3D2F56-4E2C-4336-BE72-CDF686B5BF76}">
      <dgm:prSet/>
      <dgm:spPr/>
      <dgm:t>
        <a:bodyPr/>
        <a:lstStyle/>
        <a:p>
          <a:pPr>
            <a:lnSpc>
              <a:spcPct val="100000"/>
            </a:lnSpc>
          </a:pPr>
          <a:r>
            <a:rPr lang="en-US"/>
            <a:t>Cost Analysis – Process Analyzer Arena and Excel</a:t>
          </a:r>
        </a:p>
      </dgm:t>
    </dgm:pt>
    <dgm:pt modelId="{D64E28FE-9060-421B-95D2-986DFB50171A}" type="parTrans" cxnId="{023B84F4-7D04-4C4E-9A08-0CEEC33E1EFB}">
      <dgm:prSet/>
      <dgm:spPr/>
      <dgm:t>
        <a:bodyPr/>
        <a:lstStyle/>
        <a:p>
          <a:endParaRPr lang="en-US"/>
        </a:p>
      </dgm:t>
    </dgm:pt>
    <dgm:pt modelId="{6A3A8517-3E15-4563-AAC5-A7B1E9A0DD73}" type="sibTrans" cxnId="{023B84F4-7D04-4C4E-9A08-0CEEC33E1EFB}">
      <dgm:prSet/>
      <dgm:spPr/>
      <dgm:t>
        <a:bodyPr/>
        <a:lstStyle/>
        <a:p>
          <a:endParaRPr lang="en-US"/>
        </a:p>
      </dgm:t>
    </dgm:pt>
    <dgm:pt modelId="{373E37EC-A403-43E1-BEBE-9D2F01D827A3}" type="pres">
      <dgm:prSet presAssocID="{15B71BFA-6E5D-4B8F-B9F9-795D273F9665}" presName="root" presStyleCnt="0">
        <dgm:presLayoutVars>
          <dgm:dir/>
          <dgm:resizeHandles val="exact"/>
        </dgm:presLayoutVars>
      </dgm:prSet>
      <dgm:spPr/>
    </dgm:pt>
    <dgm:pt modelId="{E5F2BA15-00B9-4C37-8BD5-3AFADC1C3689}" type="pres">
      <dgm:prSet presAssocID="{FA016010-7312-4388-9AE3-64BFB9274D2C}" presName="compNode" presStyleCnt="0"/>
      <dgm:spPr/>
    </dgm:pt>
    <dgm:pt modelId="{085D3926-B8B8-4782-B25D-FF4A408E520B}" type="pres">
      <dgm:prSet presAssocID="{FA016010-7312-4388-9AE3-64BFB9274D2C}" presName="bgRect" presStyleLbl="bgShp" presStyleIdx="0" presStyleCnt="7"/>
      <dgm:spPr/>
    </dgm:pt>
    <dgm:pt modelId="{9F545C33-6644-41B6-9787-B15842DB9700}" type="pres">
      <dgm:prSet presAssocID="{FA016010-7312-4388-9AE3-64BFB9274D2C}" presName="iconRect" presStyleLbl="node1" presStyleIdx="0" presStyleCnt="7"/>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Lecturer"/>
        </a:ext>
      </dgm:extLst>
    </dgm:pt>
    <dgm:pt modelId="{E133CAC5-90DD-40E9-8C80-D55FE56422A9}" type="pres">
      <dgm:prSet presAssocID="{FA016010-7312-4388-9AE3-64BFB9274D2C}" presName="spaceRect" presStyleCnt="0"/>
      <dgm:spPr/>
    </dgm:pt>
    <dgm:pt modelId="{1E063CCB-36E7-483F-8B04-9C08EC386002}" type="pres">
      <dgm:prSet presAssocID="{FA016010-7312-4388-9AE3-64BFB9274D2C}" presName="parTx" presStyleLbl="revTx" presStyleIdx="0" presStyleCnt="7">
        <dgm:presLayoutVars>
          <dgm:chMax val="0"/>
          <dgm:chPref val="0"/>
        </dgm:presLayoutVars>
      </dgm:prSet>
      <dgm:spPr/>
    </dgm:pt>
    <dgm:pt modelId="{63979B0B-42BC-46CD-A857-7455181E1261}" type="pres">
      <dgm:prSet presAssocID="{2DF6BD94-291B-4613-B29E-71A0EB40AD7B}" presName="sibTrans" presStyleCnt="0"/>
      <dgm:spPr/>
    </dgm:pt>
    <dgm:pt modelId="{22068A67-FBF4-4D6D-BF37-85038A1A4E56}" type="pres">
      <dgm:prSet presAssocID="{1770CC28-B956-496D-A26C-B508EC95EE5B}" presName="compNode" presStyleCnt="0"/>
      <dgm:spPr/>
    </dgm:pt>
    <dgm:pt modelId="{AC8F7892-BDE8-4FD6-A118-A9B9FBE4C9BF}" type="pres">
      <dgm:prSet presAssocID="{1770CC28-B956-496D-A26C-B508EC95EE5B}" presName="bgRect" presStyleLbl="bgShp" presStyleIdx="1" presStyleCnt="7"/>
      <dgm:spPr/>
    </dgm:pt>
    <dgm:pt modelId="{156B04A6-92BE-40DC-9403-D283428E71E7}" type="pres">
      <dgm:prSet presAssocID="{1770CC28-B956-496D-A26C-B508EC95EE5B}" presName="iconRect" presStyleLbl="node1" presStyleIdx="1" presStyleCnt="7"/>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Table"/>
        </a:ext>
      </dgm:extLst>
    </dgm:pt>
    <dgm:pt modelId="{05935FCA-FB71-4FF6-B40F-C6080C39FD47}" type="pres">
      <dgm:prSet presAssocID="{1770CC28-B956-496D-A26C-B508EC95EE5B}" presName="spaceRect" presStyleCnt="0"/>
      <dgm:spPr/>
    </dgm:pt>
    <dgm:pt modelId="{A9410A19-7D59-4E7C-94C7-506E6E7B6A4A}" type="pres">
      <dgm:prSet presAssocID="{1770CC28-B956-496D-A26C-B508EC95EE5B}" presName="parTx" presStyleLbl="revTx" presStyleIdx="1" presStyleCnt="7">
        <dgm:presLayoutVars>
          <dgm:chMax val="0"/>
          <dgm:chPref val="0"/>
        </dgm:presLayoutVars>
      </dgm:prSet>
      <dgm:spPr/>
    </dgm:pt>
    <dgm:pt modelId="{2784A2EC-A8B1-448A-ADB1-FB72C932B537}" type="pres">
      <dgm:prSet presAssocID="{F97093BA-DA1D-4A8B-8D0E-D6E6C713BE6F}" presName="sibTrans" presStyleCnt="0"/>
      <dgm:spPr/>
    </dgm:pt>
    <dgm:pt modelId="{793E772E-79EA-4B14-8F59-6F3EEFE202EC}" type="pres">
      <dgm:prSet presAssocID="{2FCA5E8C-6B0C-4C3F-832A-7244AA974178}" presName="compNode" presStyleCnt="0"/>
      <dgm:spPr/>
    </dgm:pt>
    <dgm:pt modelId="{D1773B16-ADDE-419C-8098-5870EDDFD8E4}" type="pres">
      <dgm:prSet presAssocID="{2FCA5E8C-6B0C-4C3F-832A-7244AA974178}" presName="bgRect" presStyleLbl="bgShp" presStyleIdx="2" presStyleCnt="7"/>
      <dgm:spPr/>
    </dgm:pt>
    <dgm:pt modelId="{A8EEE5CA-3AF7-42C0-8075-CD1ED07754EA}" type="pres">
      <dgm:prSet presAssocID="{2FCA5E8C-6B0C-4C3F-832A-7244AA974178}" presName="iconRect" presStyleLbl="node1" presStyleIdx="2" presStyleCnt="7"/>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Pencil"/>
        </a:ext>
      </dgm:extLst>
    </dgm:pt>
    <dgm:pt modelId="{E897B292-14F5-4A86-9ABF-DF9B9D0BFDB2}" type="pres">
      <dgm:prSet presAssocID="{2FCA5E8C-6B0C-4C3F-832A-7244AA974178}" presName="spaceRect" presStyleCnt="0"/>
      <dgm:spPr/>
    </dgm:pt>
    <dgm:pt modelId="{33E7721E-E5BD-414A-904D-CEE31D45DD21}" type="pres">
      <dgm:prSet presAssocID="{2FCA5E8C-6B0C-4C3F-832A-7244AA974178}" presName="parTx" presStyleLbl="revTx" presStyleIdx="2" presStyleCnt="7">
        <dgm:presLayoutVars>
          <dgm:chMax val="0"/>
          <dgm:chPref val="0"/>
        </dgm:presLayoutVars>
      </dgm:prSet>
      <dgm:spPr/>
    </dgm:pt>
    <dgm:pt modelId="{3B141BA4-FB57-429A-99BD-01BA2180678D}" type="pres">
      <dgm:prSet presAssocID="{7078431E-981E-431E-9F5D-9BE19B55097D}" presName="sibTrans" presStyleCnt="0"/>
      <dgm:spPr/>
    </dgm:pt>
    <dgm:pt modelId="{DB801A35-2F4E-4C5D-A187-0CF34321298B}" type="pres">
      <dgm:prSet presAssocID="{5C58460D-E564-40F8-8758-BCD34DE9E2A9}" presName="compNode" presStyleCnt="0"/>
      <dgm:spPr/>
    </dgm:pt>
    <dgm:pt modelId="{83939AC4-CA9E-4D3E-9F89-A613017173B6}" type="pres">
      <dgm:prSet presAssocID="{5C58460D-E564-40F8-8758-BCD34DE9E2A9}" presName="bgRect" presStyleLbl="bgShp" presStyleIdx="3" presStyleCnt="7"/>
      <dgm:spPr/>
    </dgm:pt>
    <dgm:pt modelId="{BD2A320C-CB79-499B-B43C-EEB21ACEA080}" type="pres">
      <dgm:prSet presAssocID="{5C58460D-E564-40F8-8758-BCD34DE9E2A9}" presName="iconRect" presStyleLbl="node1" presStyleIdx="3" presStyleCnt="7"/>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Factory"/>
        </a:ext>
      </dgm:extLst>
    </dgm:pt>
    <dgm:pt modelId="{D98A8D8B-DAF6-48E2-B6AD-D6DC75C36C96}" type="pres">
      <dgm:prSet presAssocID="{5C58460D-E564-40F8-8758-BCD34DE9E2A9}" presName="spaceRect" presStyleCnt="0"/>
      <dgm:spPr/>
    </dgm:pt>
    <dgm:pt modelId="{46310076-C782-4B18-9321-6683D2E3738D}" type="pres">
      <dgm:prSet presAssocID="{5C58460D-E564-40F8-8758-BCD34DE9E2A9}" presName="parTx" presStyleLbl="revTx" presStyleIdx="3" presStyleCnt="7">
        <dgm:presLayoutVars>
          <dgm:chMax val="0"/>
          <dgm:chPref val="0"/>
        </dgm:presLayoutVars>
      </dgm:prSet>
      <dgm:spPr/>
    </dgm:pt>
    <dgm:pt modelId="{B32AD833-DDF4-4FDC-9B2C-3FA524650803}" type="pres">
      <dgm:prSet presAssocID="{083238A1-435A-441E-BB8E-975E8C93C0EC}" presName="sibTrans" presStyleCnt="0"/>
      <dgm:spPr/>
    </dgm:pt>
    <dgm:pt modelId="{CFECA867-7EC7-4FD7-BABA-97CC64D35791}" type="pres">
      <dgm:prSet presAssocID="{4A3795AE-F5FB-47A0-9E26-CEBD3969F1A6}" presName="compNode" presStyleCnt="0"/>
      <dgm:spPr/>
    </dgm:pt>
    <dgm:pt modelId="{892F699C-F515-4966-8F4E-5D64DDA81063}" type="pres">
      <dgm:prSet presAssocID="{4A3795AE-F5FB-47A0-9E26-CEBD3969F1A6}" presName="bgRect" presStyleLbl="bgShp" presStyleIdx="4" presStyleCnt="7"/>
      <dgm:spPr/>
    </dgm:pt>
    <dgm:pt modelId="{BA20BCB6-E14E-4232-B2F5-6769EE1DC322}" type="pres">
      <dgm:prSet presAssocID="{4A3795AE-F5FB-47A0-9E26-CEBD3969F1A6}" presName="iconRect" presStyleLbl="node1" presStyleIdx="4" presStyleCnt="7"/>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Calculator"/>
        </a:ext>
      </dgm:extLst>
    </dgm:pt>
    <dgm:pt modelId="{1003FBAF-9F3B-45F1-9196-67DFCDCF116D}" type="pres">
      <dgm:prSet presAssocID="{4A3795AE-F5FB-47A0-9E26-CEBD3969F1A6}" presName="spaceRect" presStyleCnt="0"/>
      <dgm:spPr/>
    </dgm:pt>
    <dgm:pt modelId="{872F678F-527B-4F0E-8EDC-B3B522672FA1}" type="pres">
      <dgm:prSet presAssocID="{4A3795AE-F5FB-47A0-9E26-CEBD3969F1A6}" presName="parTx" presStyleLbl="revTx" presStyleIdx="4" presStyleCnt="7">
        <dgm:presLayoutVars>
          <dgm:chMax val="0"/>
          <dgm:chPref val="0"/>
        </dgm:presLayoutVars>
      </dgm:prSet>
      <dgm:spPr/>
    </dgm:pt>
    <dgm:pt modelId="{6D83F3BE-76B7-453E-AE41-0663A5ECAF98}" type="pres">
      <dgm:prSet presAssocID="{42B48BD8-0BB5-431D-9CB7-A9FA4D9BE462}" presName="sibTrans" presStyleCnt="0"/>
      <dgm:spPr/>
    </dgm:pt>
    <dgm:pt modelId="{8045D703-1E2C-4470-BBC6-9178231241E0}" type="pres">
      <dgm:prSet presAssocID="{2DF05C7D-4E47-457A-9C80-3A809FE74EBA}" presName="compNode" presStyleCnt="0"/>
      <dgm:spPr/>
    </dgm:pt>
    <dgm:pt modelId="{FC99A223-F1AF-42ED-B9F0-9A1A6F090A1F}" type="pres">
      <dgm:prSet presAssocID="{2DF05C7D-4E47-457A-9C80-3A809FE74EBA}" presName="bgRect" presStyleLbl="bgShp" presStyleIdx="5" presStyleCnt="7"/>
      <dgm:spPr/>
    </dgm:pt>
    <dgm:pt modelId="{867E50D1-B516-415A-B677-E39AD7631CAC}" type="pres">
      <dgm:prSet presAssocID="{2DF05C7D-4E47-457A-9C80-3A809FE74EBA}" presName="iconRect" presStyleLbl="node1" presStyleIdx="5" presStyleCnt="7"/>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Cloud"/>
        </a:ext>
      </dgm:extLst>
    </dgm:pt>
    <dgm:pt modelId="{5720FD46-9A79-4D76-AA1B-27DA9FEEC2F1}" type="pres">
      <dgm:prSet presAssocID="{2DF05C7D-4E47-457A-9C80-3A809FE74EBA}" presName="spaceRect" presStyleCnt="0"/>
      <dgm:spPr/>
    </dgm:pt>
    <dgm:pt modelId="{353F21AE-74D2-438D-AEDB-E92D78FD769B}" type="pres">
      <dgm:prSet presAssocID="{2DF05C7D-4E47-457A-9C80-3A809FE74EBA}" presName="parTx" presStyleLbl="revTx" presStyleIdx="5" presStyleCnt="7">
        <dgm:presLayoutVars>
          <dgm:chMax val="0"/>
          <dgm:chPref val="0"/>
        </dgm:presLayoutVars>
      </dgm:prSet>
      <dgm:spPr/>
    </dgm:pt>
    <dgm:pt modelId="{3798F560-A9EC-422D-A95D-2E55767D8EB3}" type="pres">
      <dgm:prSet presAssocID="{3AE1A361-37FE-40B8-925F-32DD1385FBC9}" presName="sibTrans" presStyleCnt="0"/>
      <dgm:spPr/>
    </dgm:pt>
    <dgm:pt modelId="{E7CD7A70-EAE9-4AB5-B896-9DEE5FB09A78}" type="pres">
      <dgm:prSet presAssocID="{7F3D2F56-4E2C-4336-BE72-CDF686B5BF76}" presName="compNode" presStyleCnt="0"/>
      <dgm:spPr/>
    </dgm:pt>
    <dgm:pt modelId="{F464357F-50C0-4F5E-BF85-6CB279907AA3}" type="pres">
      <dgm:prSet presAssocID="{7F3D2F56-4E2C-4336-BE72-CDF686B5BF76}" presName="bgRect" presStyleLbl="bgShp" presStyleIdx="6" presStyleCnt="7"/>
      <dgm:spPr/>
    </dgm:pt>
    <dgm:pt modelId="{C4C21531-CF12-450E-BFAE-B224100EA8EA}" type="pres">
      <dgm:prSet presAssocID="{7F3D2F56-4E2C-4336-BE72-CDF686B5BF76}" presName="iconRect" presStyleLbl="node1" presStyleIdx="6" presStyleCnt="7"/>
      <dgm:spPr>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a:noFill/>
        </a:ln>
      </dgm:spPr>
      <dgm:extLst>
        <a:ext uri="{E40237B7-FDA0-4F09-8148-C483321AD2D9}">
          <dgm14:cNvPr xmlns:dgm14="http://schemas.microsoft.com/office/drawing/2010/diagram" id="0" name="" descr="Bar chart"/>
        </a:ext>
      </dgm:extLst>
    </dgm:pt>
    <dgm:pt modelId="{A5C86C36-9F68-4038-897B-8130BD18DD9C}" type="pres">
      <dgm:prSet presAssocID="{7F3D2F56-4E2C-4336-BE72-CDF686B5BF76}" presName="spaceRect" presStyleCnt="0"/>
      <dgm:spPr/>
    </dgm:pt>
    <dgm:pt modelId="{61659DD3-82F3-4443-A2EA-C130C01282CB}" type="pres">
      <dgm:prSet presAssocID="{7F3D2F56-4E2C-4336-BE72-CDF686B5BF76}" presName="parTx" presStyleLbl="revTx" presStyleIdx="6" presStyleCnt="7">
        <dgm:presLayoutVars>
          <dgm:chMax val="0"/>
          <dgm:chPref val="0"/>
        </dgm:presLayoutVars>
      </dgm:prSet>
      <dgm:spPr/>
    </dgm:pt>
  </dgm:ptLst>
  <dgm:cxnLst>
    <dgm:cxn modelId="{100CC30A-DE6A-47F2-97CF-15044C56B0EC}" srcId="{15B71BFA-6E5D-4B8F-B9F9-795D273F9665}" destId="{5C58460D-E564-40F8-8758-BCD34DE9E2A9}" srcOrd="3" destOrd="0" parTransId="{E05EC4B5-F850-4BA2-9CE2-8D9A8665D2F9}" sibTransId="{083238A1-435A-441E-BB8E-975E8C93C0EC}"/>
    <dgm:cxn modelId="{44C7A016-5708-40FC-B8B5-0DB7F228EF2B}" type="presOf" srcId="{FA016010-7312-4388-9AE3-64BFB9274D2C}" destId="{1E063CCB-36E7-483F-8B04-9C08EC386002}" srcOrd="0" destOrd="0" presId="urn:microsoft.com/office/officeart/2018/2/layout/IconVerticalSolidList"/>
    <dgm:cxn modelId="{827E7C1E-E967-421E-9FCC-225EC68D09CA}" srcId="{15B71BFA-6E5D-4B8F-B9F9-795D273F9665}" destId="{FA016010-7312-4388-9AE3-64BFB9274D2C}" srcOrd="0" destOrd="0" parTransId="{A0F2B479-4C87-45BD-B9EF-F6A4A0105C03}" sibTransId="{2DF6BD94-291B-4613-B29E-71A0EB40AD7B}"/>
    <dgm:cxn modelId="{3C3EB825-2E2B-4922-9E93-5BE904B0C251}" type="presOf" srcId="{4A3795AE-F5FB-47A0-9E26-CEBD3969F1A6}" destId="{872F678F-527B-4F0E-8EDC-B3B522672FA1}" srcOrd="0" destOrd="0" presId="urn:microsoft.com/office/officeart/2018/2/layout/IconVerticalSolidList"/>
    <dgm:cxn modelId="{4DC4CF2F-E740-425C-A67E-38DEC2A13D6A}" srcId="{15B71BFA-6E5D-4B8F-B9F9-795D273F9665}" destId="{1770CC28-B956-496D-A26C-B508EC95EE5B}" srcOrd="1" destOrd="0" parTransId="{A80AB805-58B8-4ABD-AC9B-2A40449FB4C5}" sibTransId="{F97093BA-DA1D-4A8B-8D0E-D6E6C713BE6F}"/>
    <dgm:cxn modelId="{386B8130-D0C8-4EFE-8A44-C72DE943B975}" type="presOf" srcId="{15B71BFA-6E5D-4B8F-B9F9-795D273F9665}" destId="{373E37EC-A403-43E1-BEBE-9D2F01D827A3}" srcOrd="0" destOrd="0" presId="urn:microsoft.com/office/officeart/2018/2/layout/IconVerticalSolidList"/>
    <dgm:cxn modelId="{5EED7E50-CA41-4F79-9F8A-41F9629EAE87}" srcId="{15B71BFA-6E5D-4B8F-B9F9-795D273F9665}" destId="{2FCA5E8C-6B0C-4C3F-832A-7244AA974178}" srcOrd="2" destOrd="0" parTransId="{73E6033E-96B0-43F8-958E-AC3560CEC6D7}" sibTransId="{7078431E-981E-431E-9F5D-9BE19B55097D}"/>
    <dgm:cxn modelId="{09E1A078-2E02-418C-89E7-F527F6314665}" type="presOf" srcId="{2FCA5E8C-6B0C-4C3F-832A-7244AA974178}" destId="{33E7721E-E5BD-414A-904D-CEE31D45DD21}" srcOrd="0" destOrd="0" presId="urn:microsoft.com/office/officeart/2018/2/layout/IconVerticalSolidList"/>
    <dgm:cxn modelId="{A6C4A279-286D-406F-8BF7-B06A0EF5FB89}" type="presOf" srcId="{1770CC28-B956-496D-A26C-B508EC95EE5B}" destId="{A9410A19-7D59-4E7C-94C7-506E6E7B6A4A}" srcOrd="0" destOrd="0" presId="urn:microsoft.com/office/officeart/2018/2/layout/IconVerticalSolidList"/>
    <dgm:cxn modelId="{F3FC395A-5E2A-486D-BCEB-7B24B0B15149}" type="presOf" srcId="{2DF05C7D-4E47-457A-9C80-3A809FE74EBA}" destId="{353F21AE-74D2-438D-AEDB-E92D78FD769B}" srcOrd="0" destOrd="0" presId="urn:microsoft.com/office/officeart/2018/2/layout/IconVerticalSolidList"/>
    <dgm:cxn modelId="{0E9DCF92-1B52-45CB-8D9D-735CC558B4B9}" type="presOf" srcId="{5C58460D-E564-40F8-8758-BCD34DE9E2A9}" destId="{46310076-C782-4B18-9321-6683D2E3738D}" srcOrd="0" destOrd="0" presId="urn:microsoft.com/office/officeart/2018/2/layout/IconVerticalSolidList"/>
    <dgm:cxn modelId="{81CB77D1-3D00-46F3-8FA7-5DF644DE9987}" srcId="{15B71BFA-6E5D-4B8F-B9F9-795D273F9665}" destId="{2DF05C7D-4E47-457A-9C80-3A809FE74EBA}" srcOrd="5" destOrd="0" parTransId="{A355C32E-BCB5-453F-BD5C-DD01C8698925}" sibTransId="{3AE1A361-37FE-40B8-925F-32DD1385FBC9}"/>
    <dgm:cxn modelId="{8F7011DB-8E2B-4E92-AD4F-7937510CBC99}" type="presOf" srcId="{7F3D2F56-4E2C-4336-BE72-CDF686B5BF76}" destId="{61659DD3-82F3-4443-A2EA-C130C01282CB}" srcOrd="0" destOrd="0" presId="urn:microsoft.com/office/officeart/2018/2/layout/IconVerticalSolidList"/>
    <dgm:cxn modelId="{51FC6AE3-26F5-4ACF-A67D-22E1A4C7EE72}" srcId="{15B71BFA-6E5D-4B8F-B9F9-795D273F9665}" destId="{4A3795AE-F5FB-47A0-9E26-CEBD3969F1A6}" srcOrd="4" destOrd="0" parTransId="{A8C6D04D-5760-4DE7-B523-1F47948ABDC5}" sibTransId="{42B48BD8-0BB5-431D-9CB7-A9FA4D9BE462}"/>
    <dgm:cxn modelId="{023B84F4-7D04-4C4E-9A08-0CEEC33E1EFB}" srcId="{15B71BFA-6E5D-4B8F-B9F9-795D273F9665}" destId="{7F3D2F56-4E2C-4336-BE72-CDF686B5BF76}" srcOrd="6" destOrd="0" parTransId="{D64E28FE-9060-421B-95D2-986DFB50171A}" sibTransId="{6A3A8517-3E15-4563-AAC5-A7B1E9A0DD73}"/>
    <dgm:cxn modelId="{AFFEC5A0-95F8-4F31-A8A8-D291C5512A8A}" type="presParOf" srcId="{373E37EC-A403-43E1-BEBE-9D2F01D827A3}" destId="{E5F2BA15-00B9-4C37-8BD5-3AFADC1C3689}" srcOrd="0" destOrd="0" presId="urn:microsoft.com/office/officeart/2018/2/layout/IconVerticalSolidList"/>
    <dgm:cxn modelId="{5B627466-732C-4B91-A6D6-A6610BBE3E7A}" type="presParOf" srcId="{E5F2BA15-00B9-4C37-8BD5-3AFADC1C3689}" destId="{085D3926-B8B8-4782-B25D-FF4A408E520B}" srcOrd="0" destOrd="0" presId="urn:microsoft.com/office/officeart/2018/2/layout/IconVerticalSolidList"/>
    <dgm:cxn modelId="{779208C9-C20B-4217-976F-AEA13BCCD285}" type="presParOf" srcId="{E5F2BA15-00B9-4C37-8BD5-3AFADC1C3689}" destId="{9F545C33-6644-41B6-9787-B15842DB9700}" srcOrd="1" destOrd="0" presId="urn:microsoft.com/office/officeart/2018/2/layout/IconVerticalSolidList"/>
    <dgm:cxn modelId="{6566C983-BC14-4FF3-AD5C-3CCE5A77438F}" type="presParOf" srcId="{E5F2BA15-00B9-4C37-8BD5-3AFADC1C3689}" destId="{E133CAC5-90DD-40E9-8C80-D55FE56422A9}" srcOrd="2" destOrd="0" presId="urn:microsoft.com/office/officeart/2018/2/layout/IconVerticalSolidList"/>
    <dgm:cxn modelId="{DB362583-071A-46CD-B7B3-85E6869C62B3}" type="presParOf" srcId="{E5F2BA15-00B9-4C37-8BD5-3AFADC1C3689}" destId="{1E063CCB-36E7-483F-8B04-9C08EC386002}" srcOrd="3" destOrd="0" presId="urn:microsoft.com/office/officeart/2018/2/layout/IconVerticalSolidList"/>
    <dgm:cxn modelId="{AB198069-FA3D-4E5C-A7A6-8984BC742A64}" type="presParOf" srcId="{373E37EC-A403-43E1-BEBE-9D2F01D827A3}" destId="{63979B0B-42BC-46CD-A857-7455181E1261}" srcOrd="1" destOrd="0" presId="urn:microsoft.com/office/officeart/2018/2/layout/IconVerticalSolidList"/>
    <dgm:cxn modelId="{0CE499F1-E301-4204-923A-514D629A2FA7}" type="presParOf" srcId="{373E37EC-A403-43E1-BEBE-9D2F01D827A3}" destId="{22068A67-FBF4-4D6D-BF37-85038A1A4E56}" srcOrd="2" destOrd="0" presId="urn:microsoft.com/office/officeart/2018/2/layout/IconVerticalSolidList"/>
    <dgm:cxn modelId="{A1BEC06A-290F-4779-95CF-7509A8BE3A73}" type="presParOf" srcId="{22068A67-FBF4-4D6D-BF37-85038A1A4E56}" destId="{AC8F7892-BDE8-4FD6-A118-A9B9FBE4C9BF}" srcOrd="0" destOrd="0" presId="urn:microsoft.com/office/officeart/2018/2/layout/IconVerticalSolidList"/>
    <dgm:cxn modelId="{28CF2F40-3B80-4E1D-80FB-AC5BC4F85C6E}" type="presParOf" srcId="{22068A67-FBF4-4D6D-BF37-85038A1A4E56}" destId="{156B04A6-92BE-40DC-9403-D283428E71E7}" srcOrd="1" destOrd="0" presId="urn:microsoft.com/office/officeart/2018/2/layout/IconVerticalSolidList"/>
    <dgm:cxn modelId="{19540A8A-A96C-469F-BF20-BF756CDC8B1F}" type="presParOf" srcId="{22068A67-FBF4-4D6D-BF37-85038A1A4E56}" destId="{05935FCA-FB71-4FF6-B40F-C6080C39FD47}" srcOrd="2" destOrd="0" presId="urn:microsoft.com/office/officeart/2018/2/layout/IconVerticalSolidList"/>
    <dgm:cxn modelId="{0AB723DB-8359-477A-9943-A816D8DDCC24}" type="presParOf" srcId="{22068A67-FBF4-4D6D-BF37-85038A1A4E56}" destId="{A9410A19-7D59-4E7C-94C7-506E6E7B6A4A}" srcOrd="3" destOrd="0" presId="urn:microsoft.com/office/officeart/2018/2/layout/IconVerticalSolidList"/>
    <dgm:cxn modelId="{CC3850F9-2163-4DAB-A08B-BD9230EDEA47}" type="presParOf" srcId="{373E37EC-A403-43E1-BEBE-9D2F01D827A3}" destId="{2784A2EC-A8B1-448A-ADB1-FB72C932B537}" srcOrd="3" destOrd="0" presId="urn:microsoft.com/office/officeart/2018/2/layout/IconVerticalSolidList"/>
    <dgm:cxn modelId="{C0A607AB-CB1A-492D-A98A-8C586957F91E}" type="presParOf" srcId="{373E37EC-A403-43E1-BEBE-9D2F01D827A3}" destId="{793E772E-79EA-4B14-8F59-6F3EEFE202EC}" srcOrd="4" destOrd="0" presId="urn:microsoft.com/office/officeart/2018/2/layout/IconVerticalSolidList"/>
    <dgm:cxn modelId="{A8A2C5B1-A528-4C64-9D43-A2295C20A4E4}" type="presParOf" srcId="{793E772E-79EA-4B14-8F59-6F3EEFE202EC}" destId="{D1773B16-ADDE-419C-8098-5870EDDFD8E4}" srcOrd="0" destOrd="0" presId="urn:microsoft.com/office/officeart/2018/2/layout/IconVerticalSolidList"/>
    <dgm:cxn modelId="{EE62BAD5-8EB1-4057-A46B-C81610BAF445}" type="presParOf" srcId="{793E772E-79EA-4B14-8F59-6F3EEFE202EC}" destId="{A8EEE5CA-3AF7-42C0-8075-CD1ED07754EA}" srcOrd="1" destOrd="0" presId="urn:microsoft.com/office/officeart/2018/2/layout/IconVerticalSolidList"/>
    <dgm:cxn modelId="{0C495D12-34E6-4F05-B807-A1B79842E46D}" type="presParOf" srcId="{793E772E-79EA-4B14-8F59-6F3EEFE202EC}" destId="{E897B292-14F5-4A86-9ABF-DF9B9D0BFDB2}" srcOrd="2" destOrd="0" presId="urn:microsoft.com/office/officeart/2018/2/layout/IconVerticalSolidList"/>
    <dgm:cxn modelId="{9BB1757E-131A-4F95-ADB5-F78C92D1027F}" type="presParOf" srcId="{793E772E-79EA-4B14-8F59-6F3EEFE202EC}" destId="{33E7721E-E5BD-414A-904D-CEE31D45DD21}" srcOrd="3" destOrd="0" presId="urn:microsoft.com/office/officeart/2018/2/layout/IconVerticalSolidList"/>
    <dgm:cxn modelId="{4C936C77-DF85-4DC5-BCB8-65B253B21783}" type="presParOf" srcId="{373E37EC-A403-43E1-BEBE-9D2F01D827A3}" destId="{3B141BA4-FB57-429A-99BD-01BA2180678D}" srcOrd="5" destOrd="0" presId="urn:microsoft.com/office/officeart/2018/2/layout/IconVerticalSolidList"/>
    <dgm:cxn modelId="{6A88DBD3-CBD0-4178-845D-1E56DF860FC6}" type="presParOf" srcId="{373E37EC-A403-43E1-BEBE-9D2F01D827A3}" destId="{DB801A35-2F4E-4C5D-A187-0CF34321298B}" srcOrd="6" destOrd="0" presId="urn:microsoft.com/office/officeart/2018/2/layout/IconVerticalSolidList"/>
    <dgm:cxn modelId="{182229F4-4980-4EFD-8F60-D4EABCDCABE8}" type="presParOf" srcId="{DB801A35-2F4E-4C5D-A187-0CF34321298B}" destId="{83939AC4-CA9E-4D3E-9F89-A613017173B6}" srcOrd="0" destOrd="0" presId="urn:microsoft.com/office/officeart/2018/2/layout/IconVerticalSolidList"/>
    <dgm:cxn modelId="{8ACF3824-9363-4F74-8354-8D3F3115090A}" type="presParOf" srcId="{DB801A35-2F4E-4C5D-A187-0CF34321298B}" destId="{BD2A320C-CB79-499B-B43C-EEB21ACEA080}" srcOrd="1" destOrd="0" presId="urn:microsoft.com/office/officeart/2018/2/layout/IconVerticalSolidList"/>
    <dgm:cxn modelId="{13C33652-5ABE-47AD-A08B-F519B6FEE449}" type="presParOf" srcId="{DB801A35-2F4E-4C5D-A187-0CF34321298B}" destId="{D98A8D8B-DAF6-48E2-B6AD-D6DC75C36C96}" srcOrd="2" destOrd="0" presId="urn:microsoft.com/office/officeart/2018/2/layout/IconVerticalSolidList"/>
    <dgm:cxn modelId="{808E9CC9-B2E6-4F78-9ABD-918395A6E8B0}" type="presParOf" srcId="{DB801A35-2F4E-4C5D-A187-0CF34321298B}" destId="{46310076-C782-4B18-9321-6683D2E3738D}" srcOrd="3" destOrd="0" presId="urn:microsoft.com/office/officeart/2018/2/layout/IconVerticalSolidList"/>
    <dgm:cxn modelId="{A58C7F06-0B0B-4023-BE38-2E5C34D6A704}" type="presParOf" srcId="{373E37EC-A403-43E1-BEBE-9D2F01D827A3}" destId="{B32AD833-DDF4-4FDC-9B2C-3FA524650803}" srcOrd="7" destOrd="0" presId="urn:microsoft.com/office/officeart/2018/2/layout/IconVerticalSolidList"/>
    <dgm:cxn modelId="{CC11A734-495D-4228-80D9-15C9F45DC51B}" type="presParOf" srcId="{373E37EC-A403-43E1-BEBE-9D2F01D827A3}" destId="{CFECA867-7EC7-4FD7-BABA-97CC64D35791}" srcOrd="8" destOrd="0" presId="urn:microsoft.com/office/officeart/2018/2/layout/IconVerticalSolidList"/>
    <dgm:cxn modelId="{B0A4B1DC-84AA-4B3C-B0D7-A310C8FD077C}" type="presParOf" srcId="{CFECA867-7EC7-4FD7-BABA-97CC64D35791}" destId="{892F699C-F515-4966-8F4E-5D64DDA81063}" srcOrd="0" destOrd="0" presId="urn:microsoft.com/office/officeart/2018/2/layout/IconVerticalSolidList"/>
    <dgm:cxn modelId="{E5D27D65-4092-4A34-BD54-D87F8E9117CF}" type="presParOf" srcId="{CFECA867-7EC7-4FD7-BABA-97CC64D35791}" destId="{BA20BCB6-E14E-4232-B2F5-6769EE1DC322}" srcOrd="1" destOrd="0" presId="urn:microsoft.com/office/officeart/2018/2/layout/IconVerticalSolidList"/>
    <dgm:cxn modelId="{95F5B51B-C8D8-4930-9A97-264C9D2F157E}" type="presParOf" srcId="{CFECA867-7EC7-4FD7-BABA-97CC64D35791}" destId="{1003FBAF-9F3B-45F1-9196-67DFCDCF116D}" srcOrd="2" destOrd="0" presId="urn:microsoft.com/office/officeart/2018/2/layout/IconVerticalSolidList"/>
    <dgm:cxn modelId="{6746FD19-2DC4-4E4C-8555-BC7ED8DAE253}" type="presParOf" srcId="{CFECA867-7EC7-4FD7-BABA-97CC64D35791}" destId="{872F678F-527B-4F0E-8EDC-B3B522672FA1}" srcOrd="3" destOrd="0" presId="urn:microsoft.com/office/officeart/2018/2/layout/IconVerticalSolidList"/>
    <dgm:cxn modelId="{FA4CCD18-535E-4832-9D68-6555E420B0D7}" type="presParOf" srcId="{373E37EC-A403-43E1-BEBE-9D2F01D827A3}" destId="{6D83F3BE-76B7-453E-AE41-0663A5ECAF98}" srcOrd="9" destOrd="0" presId="urn:microsoft.com/office/officeart/2018/2/layout/IconVerticalSolidList"/>
    <dgm:cxn modelId="{B260D6CE-53F0-4A58-B10C-2C7AF1F1F3C6}" type="presParOf" srcId="{373E37EC-A403-43E1-BEBE-9D2F01D827A3}" destId="{8045D703-1E2C-4470-BBC6-9178231241E0}" srcOrd="10" destOrd="0" presId="urn:microsoft.com/office/officeart/2018/2/layout/IconVerticalSolidList"/>
    <dgm:cxn modelId="{20CF4BB8-C60B-4E9F-8B4D-9F5842D22A09}" type="presParOf" srcId="{8045D703-1E2C-4470-BBC6-9178231241E0}" destId="{FC99A223-F1AF-42ED-B9F0-9A1A6F090A1F}" srcOrd="0" destOrd="0" presId="urn:microsoft.com/office/officeart/2018/2/layout/IconVerticalSolidList"/>
    <dgm:cxn modelId="{B190C1E7-B829-4F9F-831B-CB271ED9BA0C}" type="presParOf" srcId="{8045D703-1E2C-4470-BBC6-9178231241E0}" destId="{867E50D1-B516-415A-B677-E39AD7631CAC}" srcOrd="1" destOrd="0" presId="urn:microsoft.com/office/officeart/2018/2/layout/IconVerticalSolidList"/>
    <dgm:cxn modelId="{E0C404BA-74C2-4655-9E6B-9A3A035520A8}" type="presParOf" srcId="{8045D703-1E2C-4470-BBC6-9178231241E0}" destId="{5720FD46-9A79-4D76-AA1B-27DA9FEEC2F1}" srcOrd="2" destOrd="0" presId="urn:microsoft.com/office/officeart/2018/2/layout/IconVerticalSolidList"/>
    <dgm:cxn modelId="{E517E7A8-390A-42E3-ADDD-80EBC845F283}" type="presParOf" srcId="{8045D703-1E2C-4470-BBC6-9178231241E0}" destId="{353F21AE-74D2-438D-AEDB-E92D78FD769B}" srcOrd="3" destOrd="0" presId="urn:microsoft.com/office/officeart/2018/2/layout/IconVerticalSolidList"/>
    <dgm:cxn modelId="{C407531C-B9E9-4404-A8CA-8038AE7F6938}" type="presParOf" srcId="{373E37EC-A403-43E1-BEBE-9D2F01D827A3}" destId="{3798F560-A9EC-422D-A95D-2E55767D8EB3}" srcOrd="11" destOrd="0" presId="urn:microsoft.com/office/officeart/2018/2/layout/IconVerticalSolidList"/>
    <dgm:cxn modelId="{DAF5BA30-07C9-4B96-8AE0-A52EC9B25450}" type="presParOf" srcId="{373E37EC-A403-43E1-BEBE-9D2F01D827A3}" destId="{E7CD7A70-EAE9-4AB5-B896-9DEE5FB09A78}" srcOrd="12" destOrd="0" presId="urn:microsoft.com/office/officeart/2018/2/layout/IconVerticalSolidList"/>
    <dgm:cxn modelId="{D836DD05-2AE0-4BAB-BA9E-C0FCEB3783A4}" type="presParOf" srcId="{E7CD7A70-EAE9-4AB5-B896-9DEE5FB09A78}" destId="{F464357F-50C0-4F5E-BF85-6CB279907AA3}" srcOrd="0" destOrd="0" presId="urn:microsoft.com/office/officeart/2018/2/layout/IconVerticalSolidList"/>
    <dgm:cxn modelId="{CD5F6A62-50B6-4BD7-8DB5-605940E561A7}" type="presParOf" srcId="{E7CD7A70-EAE9-4AB5-B896-9DEE5FB09A78}" destId="{C4C21531-CF12-450E-BFAE-B224100EA8EA}" srcOrd="1" destOrd="0" presId="urn:microsoft.com/office/officeart/2018/2/layout/IconVerticalSolidList"/>
    <dgm:cxn modelId="{88329A9B-34D3-4D44-9294-06195FE04B96}" type="presParOf" srcId="{E7CD7A70-EAE9-4AB5-B896-9DEE5FB09A78}" destId="{A5C86C36-9F68-4038-897B-8130BD18DD9C}" srcOrd="2" destOrd="0" presId="urn:microsoft.com/office/officeart/2018/2/layout/IconVerticalSolidList"/>
    <dgm:cxn modelId="{E3608EE4-A682-4F5D-A00A-BCC27626C91D}" type="presParOf" srcId="{E7CD7A70-EAE9-4AB5-B896-9DEE5FB09A78}" destId="{61659DD3-82F3-4443-A2EA-C130C01282CB}"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5D3926-B8B8-4782-B25D-FF4A408E520B}">
      <dsp:nvSpPr>
        <dsp:cNvPr id="0" name=""/>
        <dsp:cNvSpPr/>
      </dsp:nvSpPr>
      <dsp:spPr>
        <a:xfrm>
          <a:off x="0" y="473"/>
          <a:ext cx="6278562" cy="65207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F545C33-6644-41B6-9787-B15842DB9700}">
      <dsp:nvSpPr>
        <dsp:cNvPr id="0" name=""/>
        <dsp:cNvSpPr/>
      </dsp:nvSpPr>
      <dsp:spPr>
        <a:xfrm>
          <a:off x="197251" y="147189"/>
          <a:ext cx="358638" cy="358638"/>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E063CCB-36E7-483F-8B04-9C08EC386002}">
      <dsp:nvSpPr>
        <dsp:cNvPr id="0" name=""/>
        <dsp:cNvSpPr/>
      </dsp:nvSpPr>
      <dsp:spPr>
        <a:xfrm>
          <a:off x="753141" y="473"/>
          <a:ext cx="5525420" cy="652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9011" tIns="69011" rIns="69011" bIns="69011" numCol="1" spcCol="1270" anchor="ctr" anchorCtr="0">
          <a:noAutofit/>
        </a:bodyPr>
        <a:lstStyle/>
        <a:p>
          <a:pPr marL="0" lvl="0" indent="0" algn="l" defTabSz="711200">
            <a:lnSpc>
              <a:spcPct val="100000"/>
            </a:lnSpc>
            <a:spcBef>
              <a:spcPct val="0"/>
            </a:spcBef>
            <a:spcAft>
              <a:spcPct val="35000"/>
            </a:spcAft>
            <a:buNone/>
          </a:pPr>
          <a:r>
            <a:rPr lang="en-US" sz="1600" kern="1200"/>
            <a:t>Sponsor – Professor Messer</a:t>
          </a:r>
        </a:p>
      </dsp:txBody>
      <dsp:txXfrm>
        <a:off x="753141" y="473"/>
        <a:ext cx="5525420" cy="652070"/>
      </dsp:txXfrm>
    </dsp:sp>
    <dsp:sp modelId="{AC8F7892-BDE8-4FD6-A118-A9B9FBE4C9BF}">
      <dsp:nvSpPr>
        <dsp:cNvPr id="0" name=""/>
        <dsp:cNvSpPr/>
      </dsp:nvSpPr>
      <dsp:spPr>
        <a:xfrm>
          <a:off x="0" y="815562"/>
          <a:ext cx="6278562" cy="65207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56B04A6-92BE-40DC-9403-D283428E71E7}">
      <dsp:nvSpPr>
        <dsp:cNvPr id="0" name=""/>
        <dsp:cNvSpPr/>
      </dsp:nvSpPr>
      <dsp:spPr>
        <a:xfrm>
          <a:off x="197251" y="962278"/>
          <a:ext cx="358638" cy="358638"/>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9410A19-7D59-4E7C-94C7-506E6E7B6A4A}">
      <dsp:nvSpPr>
        <dsp:cNvPr id="0" name=""/>
        <dsp:cNvSpPr/>
      </dsp:nvSpPr>
      <dsp:spPr>
        <a:xfrm>
          <a:off x="753141" y="815562"/>
          <a:ext cx="5525420" cy="652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9011" tIns="69011" rIns="69011" bIns="69011" numCol="1" spcCol="1270" anchor="ctr" anchorCtr="0">
          <a:noAutofit/>
        </a:bodyPr>
        <a:lstStyle/>
        <a:p>
          <a:pPr marL="0" lvl="0" indent="0" algn="l" defTabSz="711200">
            <a:lnSpc>
              <a:spcPct val="100000"/>
            </a:lnSpc>
            <a:spcBef>
              <a:spcPct val="0"/>
            </a:spcBef>
            <a:spcAft>
              <a:spcPct val="35000"/>
            </a:spcAft>
            <a:buNone/>
          </a:pPr>
          <a:r>
            <a:rPr lang="en-US" sz="1600" kern="1200"/>
            <a:t>Team Management – 4-X Matrix and DMAIC Gantt Chart</a:t>
          </a:r>
        </a:p>
      </dsp:txBody>
      <dsp:txXfrm>
        <a:off x="753141" y="815562"/>
        <a:ext cx="5525420" cy="652070"/>
      </dsp:txXfrm>
    </dsp:sp>
    <dsp:sp modelId="{D1773B16-ADDE-419C-8098-5870EDDFD8E4}">
      <dsp:nvSpPr>
        <dsp:cNvPr id="0" name=""/>
        <dsp:cNvSpPr/>
      </dsp:nvSpPr>
      <dsp:spPr>
        <a:xfrm>
          <a:off x="0" y="1630650"/>
          <a:ext cx="6278562" cy="65207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8EEE5CA-3AF7-42C0-8075-CD1ED07754EA}">
      <dsp:nvSpPr>
        <dsp:cNvPr id="0" name=""/>
        <dsp:cNvSpPr/>
      </dsp:nvSpPr>
      <dsp:spPr>
        <a:xfrm>
          <a:off x="197251" y="1777366"/>
          <a:ext cx="358638" cy="358638"/>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3E7721E-E5BD-414A-904D-CEE31D45DD21}">
      <dsp:nvSpPr>
        <dsp:cNvPr id="0" name=""/>
        <dsp:cNvSpPr/>
      </dsp:nvSpPr>
      <dsp:spPr>
        <a:xfrm>
          <a:off x="753141" y="1630650"/>
          <a:ext cx="5525420" cy="652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9011" tIns="69011" rIns="69011" bIns="69011" numCol="1" spcCol="1270" anchor="ctr" anchorCtr="0">
          <a:noAutofit/>
        </a:bodyPr>
        <a:lstStyle/>
        <a:p>
          <a:pPr marL="0" lvl="0" indent="0" algn="l" defTabSz="711200">
            <a:lnSpc>
              <a:spcPct val="100000"/>
            </a:lnSpc>
            <a:spcBef>
              <a:spcPct val="0"/>
            </a:spcBef>
            <a:spcAft>
              <a:spcPct val="35000"/>
            </a:spcAft>
            <a:buNone/>
          </a:pPr>
          <a:r>
            <a:rPr lang="en-US" sz="1600" kern="1200"/>
            <a:t>Facility Drawings – SolidWorks</a:t>
          </a:r>
        </a:p>
      </dsp:txBody>
      <dsp:txXfrm>
        <a:off x="753141" y="1630650"/>
        <a:ext cx="5525420" cy="652070"/>
      </dsp:txXfrm>
    </dsp:sp>
    <dsp:sp modelId="{83939AC4-CA9E-4D3E-9F89-A613017173B6}">
      <dsp:nvSpPr>
        <dsp:cNvPr id="0" name=""/>
        <dsp:cNvSpPr/>
      </dsp:nvSpPr>
      <dsp:spPr>
        <a:xfrm>
          <a:off x="0" y="2445739"/>
          <a:ext cx="6278562" cy="65207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D2A320C-CB79-499B-B43C-EEB21ACEA080}">
      <dsp:nvSpPr>
        <dsp:cNvPr id="0" name=""/>
        <dsp:cNvSpPr/>
      </dsp:nvSpPr>
      <dsp:spPr>
        <a:xfrm>
          <a:off x="197251" y="2592455"/>
          <a:ext cx="358638" cy="358638"/>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6310076-C782-4B18-9321-6683D2E3738D}">
      <dsp:nvSpPr>
        <dsp:cNvPr id="0" name=""/>
        <dsp:cNvSpPr/>
      </dsp:nvSpPr>
      <dsp:spPr>
        <a:xfrm>
          <a:off x="753141" y="2445739"/>
          <a:ext cx="5525420" cy="652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9011" tIns="69011" rIns="69011" bIns="69011" numCol="1" spcCol="1270" anchor="ctr" anchorCtr="0">
          <a:noAutofit/>
        </a:bodyPr>
        <a:lstStyle/>
        <a:p>
          <a:pPr marL="0" lvl="0" indent="0" algn="l" defTabSz="711200">
            <a:lnSpc>
              <a:spcPct val="100000"/>
            </a:lnSpc>
            <a:spcBef>
              <a:spcPct val="0"/>
            </a:spcBef>
            <a:spcAft>
              <a:spcPct val="35000"/>
            </a:spcAft>
            <a:buNone/>
          </a:pPr>
          <a:r>
            <a:rPr lang="en-US" sz="1600" kern="1200"/>
            <a:t>Facility Layout –  CORELAP</a:t>
          </a:r>
        </a:p>
      </dsp:txBody>
      <dsp:txXfrm>
        <a:off x="753141" y="2445739"/>
        <a:ext cx="5525420" cy="652070"/>
      </dsp:txXfrm>
    </dsp:sp>
    <dsp:sp modelId="{892F699C-F515-4966-8F4E-5D64DDA81063}">
      <dsp:nvSpPr>
        <dsp:cNvPr id="0" name=""/>
        <dsp:cNvSpPr/>
      </dsp:nvSpPr>
      <dsp:spPr>
        <a:xfrm>
          <a:off x="0" y="3260828"/>
          <a:ext cx="6278562" cy="65207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A20BCB6-E14E-4232-B2F5-6769EE1DC322}">
      <dsp:nvSpPr>
        <dsp:cNvPr id="0" name=""/>
        <dsp:cNvSpPr/>
      </dsp:nvSpPr>
      <dsp:spPr>
        <a:xfrm>
          <a:off x="197251" y="3407544"/>
          <a:ext cx="358638" cy="358638"/>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72F678F-527B-4F0E-8EDC-B3B522672FA1}">
      <dsp:nvSpPr>
        <dsp:cNvPr id="0" name=""/>
        <dsp:cNvSpPr/>
      </dsp:nvSpPr>
      <dsp:spPr>
        <a:xfrm>
          <a:off x="753141" y="3260828"/>
          <a:ext cx="5525420" cy="652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9011" tIns="69011" rIns="69011" bIns="69011" numCol="1" spcCol="1270" anchor="ctr" anchorCtr="0">
          <a:noAutofit/>
        </a:bodyPr>
        <a:lstStyle/>
        <a:p>
          <a:pPr marL="0" lvl="0" indent="0" algn="l" defTabSz="711200">
            <a:lnSpc>
              <a:spcPct val="100000"/>
            </a:lnSpc>
            <a:spcBef>
              <a:spcPct val="0"/>
            </a:spcBef>
            <a:spcAft>
              <a:spcPct val="35000"/>
            </a:spcAft>
            <a:buNone/>
          </a:pPr>
          <a:r>
            <a:rPr lang="en-US" sz="1600" kern="1200"/>
            <a:t>Data Calculations – Excel</a:t>
          </a:r>
        </a:p>
      </dsp:txBody>
      <dsp:txXfrm>
        <a:off x="753141" y="3260828"/>
        <a:ext cx="5525420" cy="652070"/>
      </dsp:txXfrm>
    </dsp:sp>
    <dsp:sp modelId="{FC99A223-F1AF-42ED-B9F0-9A1A6F090A1F}">
      <dsp:nvSpPr>
        <dsp:cNvPr id="0" name=""/>
        <dsp:cNvSpPr/>
      </dsp:nvSpPr>
      <dsp:spPr>
        <a:xfrm>
          <a:off x="0" y="4075916"/>
          <a:ext cx="6278562" cy="65207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67E50D1-B516-415A-B677-E39AD7631CAC}">
      <dsp:nvSpPr>
        <dsp:cNvPr id="0" name=""/>
        <dsp:cNvSpPr/>
      </dsp:nvSpPr>
      <dsp:spPr>
        <a:xfrm>
          <a:off x="197251" y="4222632"/>
          <a:ext cx="358638" cy="358638"/>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53F21AE-74D2-438D-AEDB-E92D78FD769B}">
      <dsp:nvSpPr>
        <dsp:cNvPr id="0" name=""/>
        <dsp:cNvSpPr/>
      </dsp:nvSpPr>
      <dsp:spPr>
        <a:xfrm>
          <a:off x="753141" y="4075916"/>
          <a:ext cx="5525420" cy="652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9011" tIns="69011" rIns="69011" bIns="69011" numCol="1" spcCol="1270" anchor="ctr" anchorCtr="0">
          <a:noAutofit/>
        </a:bodyPr>
        <a:lstStyle/>
        <a:p>
          <a:pPr marL="0" lvl="0" indent="0" algn="l" defTabSz="711200">
            <a:lnSpc>
              <a:spcPct val="100000"/>
            </a:lnSpc>
            <a:spcBef>
              <a:spcPct val="0"/>
            </a:spcBef>
            <a:spcAft>
              <a:spcPct val="35000"/>
            </a:spcAft>
            <a:buNone/>
          </a:pPr>
          <a:r>
            <a:rPr lang="en-US" sz="1600" kern="1200"/>
            <a:t>Process Simulation – Arena</a:t>
          </a:r>
        </a:p>
      </dsp:txBody>
      <dsp:txXfrm>
        <a:off x="753141" y="4075916"/>
        <a:ext cx="5525420" cy="652070"/>
      </dsp:txXfrm>
    </dsp:sp>
    <dsp:sp modelId="{F464357F-50C0-4F5E-BF85-6CB279907AA3}">
      <dsp:nvSpPr>
        <dsp:cNvPr id="0" name=""/>
        <dsp:cNvSpPr/>
      </dsp:nvSpPr>
      <dsp:spPr>
        <a:xfrm>
          <a:off x="0" y="4891005"/>
          <a:ext cx="6278562" cy="65207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4C21531-CF12-450E-BFAE-B224100EA8EA}">
      <dsp:nvSpPr>
        <dsp:cNvPr id="0" name=""/>
        <dsp:cNvSpPr/>
      </dsp:nvSpPr>
      <dsp:spPr>
        <a:xfrm>
          <a:off x="197251" y="5037721"/>
          <a:ext cx="358638" cy="358638"/>
        </a:xfrm>
        <a:prstGeom prst="rect">
          <a:avLst/>
        </a:prstGeom>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1659DD3-82F3-4443-A2EA-C130C01282CB}">
      <dsp:nvSpPr>
        <dsp:cNvPr id="0" name=""/>
        <dsp:cNvSpPr/>
      </dsp:nvSpPr>
      <dsp:spPr>
        <a:xfrm>
          <a:off x="753141" y="4891005"/>
          <a:ext cx="5525420" cy="652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9011" tIns="69011" rIns="69011" bIns="69011" numCol="1" spcCol="1270" anchor="ctr" anchorCtr="0">
          <a:noAutofit/>
        </a:bodyPr>
        <a:lstStyle/>
        <a:p>
          <a:pPr marL="0" lvl="0" indent="0" algn="l" defTabSz="711200">
            <a:lnSpc>
              <a:spcPct val="100000"/>
            </a:lnSpc>
            <a:spcBef>
              <a:spcPct val="0"/>
            </a:spcBef>
            <a:spcAft>
              <a:spcPct val="35000"/>
            </a:spcAft>
            <a:buNone/>
          </a:pPr>
          <a:r>
            <a:rPr lang="en-US" sz="1600" kern="1200"/>
            <a:t>Cost Analysis – Process Analyzer Arena and Excel</a:t>
          </a:r>
        </a:p>
      </dsp:txBody>
      <dsp:txXfrm>
        <a:off x="753141" y="4891005"/>
        <a:ext cx="5525420" cy="652070"/>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E37A69-EADF-4559-9FFB-9425D466CA25}" type="datetimeFigureOut">
              <a:t>7/7/2022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E470F2-2C57-444C-9CBE-00C87E8567C9}" type="slidenum">
              <a:t>‹#›</a:t>
            </a:fld>
            <a:endParaRPr lang="en-US"/>
          </a:p>
        </p:txBody>
      </p:sp>
    </p:spTree>
    <p:extLst>
      <p:ext uri="{BB962C8B-B14F-4D97-AF65-F5344CB8AC3E}">
        <p14:creationId xmlns:p14="http://schemas.microsoft.com/office/powerpoint/2010/main" val="21789172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03504" y="770467"/>
            <a:ext cx="10782300" cy="3352800"/>
          </a:xfrm>
        </p:spPr>
        <p:txBody>
          <a:bodyPr anchor="b">
            <a:noAutofit/>
          </a:bodyPr>
          <a:lstStyle>
            <a:lvl1pPr algn="l">
              <a:lnSpc>
                <a:spcPct val="80000"/>
              </a:lnSpc>
              <a:defRPr sz="8800" spc="-120" baseline="0">
                <a:solidFill>
                  <a:srgbClr val="FFFFFF"/>
                </a:solidFill>
              </a:defRPr>
            </a:lvl1pPr>
          </a:lstStyle>
          <a:p>
            <a:r>
              <a:rPr lang="en-US"/>
              <a:t>Click to edit Master title style</a:t>
            </a:r>
          </a:p>
        </p:txBody>
      </p:sp>
      <p:sp>
        <p:nvSpPr>
          <p:cNvPr id="3" name="Subtitle 2"/>
          <p:cNvSpPr>
            <a:spLocks noGrp="1"/>
          </p:cNvSpPr>
          <p:nvPr>
            <p:ph type="subTitle" idx="1"/>
          </p:nvPr>
        </p:nvSpPr>
        <p:spPr>
          <a:xfrm>
            <a:off x="667512" y="4206876"/>
            <a:ext cx="9228201" cy="1645920"/>
          </a:xfrm>
        </p:spPr>
        <p:txBody>
          <a:bodyPr>
            <a:normAutofit/>
          </a:bodyPr>
          <a:lstStyle>
            <a:lvl1pPr marL="0" indent="0" algn="l">
              <a:buNone/>
              <a:defRPr sz="3200">
                <a:solidFill>
                  <a:schemeClr val="bg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p>
        </p:txBody>
      </p:sp>
      <p:sp>
        <p:nvSpPr>
          <p:cNvPr id="7" name="Date Placeholder 6"/>
          <p:cNvSpPr>
            <a:spLocks noGrp="1"/>
          </p:cNvSpPr>
          <p:nvPr>
            <p:ph type="dt" sz="half" idx="10"/>
          </p:nvPr>
        </p:nvSpPr>
        <p:spPr/>
        <p:txBody>
          <a:bodyPr/>
          <a:lstStyle>
            <a:lvl1pPr>
              <a:defRPr>
                <a:solidFill>
                  <a:srgbClr val="FFFFFF">
                    <a:alpha val="80000"/>
                  </a:srgbClr>
                </a:solidFill>
              </a:defRPr>
            </a:lvl1pPr>
          </a:lstStyle>
          <a:p>
            <a:fld id="{5586B75A-687E-405C-8A0B-8D00578BA2C3}" type="datetimeFigureOut">
              <a:rPr lang="en-US" dirty="0"/>
              <a:pPr/>
              <a:t>7/7/2022</a:t>
            </a:fld>
            <a:endParaRPr lang="en-US"/>
          </a:p>
        </p:txBody>
      </p:sp>
      <p:sp>
        <p:nvSpPr>
          <p:cNvPr id="8" name="Footer Placeholder 7"/>
          <p:cNvSpPr>
            <a:spLocks noGrp="1"/>
          </p:cNvSpPr>
          <p:nvPr>
            <p:ph type="ftr" sz="quarter" idx="11"/>
          </p:nvPr>
        </p:nvSpPr>
        <p:spPr/>
        <p:txBody>
          <a:bodyPr/>
          <a:lstStyle>
            <a:lvl1pPr>
              <a:defRPr>
                <a:solidFill>
                  <a:srgbClr val="FFFFFF">
                    <a:alpha val="80000"/>
                  </a:srgbClr>
                </a:solidFill>
              </a:defRPr>
            </a:lvl1pPr>
          </a:lstStyle>
          <a:p>
            <a:endParaRPr lang="en-US"/>
          </a:p>
        </p:txBody>
      </p:sp>
      <p:sp>
        <p:nvSpPr>
          <p:cNvPr id="9" name="Slide Number Placeholder 8"/>
          <p:cNvSpPr>
            <a:spLocks noGrp="1"/>
          </p:cNvSpPr>
          <p:nvPr>
            <p:ph type="sldNum" sz="quarter" idx="12"/>
          </p:nvPr>
        </p:nvSpPr>
        <p:spPr/>
        <p:txBody>
          <a:bodyPr/>
          <a:lstStyle>
            <a:lvl1pPr>
              <a:defRPr>
                <a:solidFill>
                  <a:srgbClr val="FFFFFF">
                    <a:alpha val="25000"/>
                  </a:srgbClr>
                </a:solidFill>
              </a:defRPr>
            </a:lvl1pPr>
          </a:lstStyle>
          <a:p>
            <a:fld id="{4FAB73BC-B049-4115-A692-8D63A059BFB8}" type="slidenum">
              <a:rPr lang="en-US" dirty="0"/>
              <a:pPr/>
              <a:t>‹#›</a:t>
            </a:fld>
            <a:endParaRPr lang="en-US"/>
          </a:p>
        </p:txBody>
      </p:sp>
    </p:spTree>
    <p:extLst>
      <p:ext uri="{BB962C8B-B14F-4D97-AF65-F5344CB8AC3E}">
        <p14:creationId xmlns:p14="http://schemas.microsoft.com/office/powerpoint/2010/main" val="3817692220"/>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F4E5243-F52A-4D37-9694-EB26C6C31910}" type="datetimeFigureOut">
              <a:rPr lang="en-US" dirty="0"/>
              <a:t>7/7/2022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a:p>
        </p:txBody>
      </p:sp>
    </p:spTree>
    <p:extLst>
      <p:ext uri="{BB962C8B-B14F-4D97-AF65-F5344CB8AC3E}">
        <p14:creationId xmlns:p14="http://schemas.microsoft.com/office/powerpoint/2010/main" val="1893486774"/>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43950" y="695325"/>
            <a:ext cx="2628900" cy="48006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771525" y="714375"/>
            <a:ext cx="7734300" cy="54006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A77B6E1-634A-48DC-9E8B-D894023267EF}" type="datetimeFigureOut">
              <a:rPr lang="en-US" dirty="0"/>
              <a:t>7/7/2022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a:p>
        </p:txBody>
      </p:sp>
    </p:spTree>
    <p:extLst>
      <p:ext uri="{BB962C8B-B14F-4D97-AF65-F5344CB8AC3E}">
        <p14:creationId xmlns:p14="http://schemas.microsoft.com/office/powerpoint/2010/main" val="32951290"/>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B2D3E9E-A95C-48F2-B4BF-A71542E0BE9A}" type="datetimeFigureOut">
              <a:rPr lang="en-US" dirty="0"/>
              <a:t>7/7/2022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a:p>
        </p:txBody>
      </p:sp>
    </p:spTree>
    <p:extLst>
      <p:ext uri="{BB962C8B-B14F-4D97-AF65-F5344CB8AC3E}">
        <p14:creationId xmlns:p14="http://schemas.microsoft.com/office/powerpoint/2010/main" val="1171527562"/>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3504" y="767419"/>
            <a:ext cx="10780776" cy="3355848"/>
          </a:xfrm>
        </p:spPr>
        <p:txBody>
          <a:bodyPr anchor="b">
            <a:normAutofit/>
          </a:bodyPr>
          <a:lstStyle>
            <a:lvl1pPr>
              <a:lnSpc>
                <a:spcPct val="80000"/>
              </a:lnSpc>
              <a:defRPr sz="8800" b="0" baseline="0">
                <a:solidFill>
                  <a:schemeClr val="accent1"/>
                </a:solidFill>
              </a:defRPr>
            </a:lvl1pPr>
          </a:lstStyle>
          <a:p>
            <a:r>
              <a:rPr lang="en-US"/>
              <a:t>Click to edit Master title style</a:t>
            </a:r>
          </a:p>
        </p:txBody>
      </p:sp>
      <p:sp>
        <p:nvSpPr>
          <p:cNvPr id="3" name="Text Placeholder 2"/>
          <p:cNvSpPr>
            <a:spLocks noGrp="1"/>
          </p:cNvSpPr>
          <p:nvPr>
            <p:ph type="body" idx="1"/>
          </p:nvPr>
        </p:nvSpPr>
        <p:spPr>
          <a:xfrm>
            <a:off x="667512" y="4204209"/>
            <a:ext cx="9226296" cy="1645920"/>
          </a:xfrm>
        </p:spPr>
        <p:txBody>
          <a:bodyPr anchor="t">
            <a:normAutofit/>
          </a:bodyPr>
          <a:lstStyle>
            <a:lvl1pPr marL="0" indent="0">
              <a:buNone/>
              <a:defRPr sz="32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dirty="0"/>
              <a:pPr/>
              <a:t>7/7/2022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dirty="0"/>
              <a:pPr/>
              <a:t>‹#›</a:t>
            </a:fld>
            <a:endParaRPr lang="en-US"/>
          </a:p>
        </p:txBody>
      </p:sp>
    </p:spTree>
    <p:extLst>
      <p:ext uri="{BB962C8B-B14F-4D97-AF65-F5344CB8AC3E}">
        <p14:creationId xmlns:p14="http://schemas.microsoft.com/office/powerpoint/2010/main" val="1615222069"/>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6656"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011330"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12952B5-7A2F-4CC8-B7CE-9234E21C2837}" type="datetimeFigureOut">
              <a:rPr lang="en-US" dirty="0"/>
              <a:t>7/7/2022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a:p>
        </p:txBody>
      </p:sp>
    </p:spTree>
    <p:extLst>
      <p:ext uri="{BB962C8B-B14F-4D97-AF65-F5344CB8AC3E}">
        <p14:creationId xmlns:p14="http://schemas.microsoft.com/office/powerpoint/2010/main" val="3617338408"/>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a:xfrm>
            <a:off x="676656" y="2040467"/>
            <a:ext cx="4663440" cy="723400"/>
          </a:xfrm>
        </p:spPr>
        <p:txBody>
          <a:bodyPr anchor="ctr">
            <a:normAutofit/>
          </a:bodyPr>
          <a:lstStyle>
            <a:lvl1pPr marL="0" indent="0">
              <a:buNone/>
              <a:defRPr sz="2200" b="0" cap="all" baseline="0">
                <a:solidFill>
                  <a:schemeClr val="tx1">
                    <a:lumMod val="85000"/>
                    <a:lumOff val="15000"/>
                  </a:schemeClr>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6656" y="2753084"/>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007608" y="2038435"/>
            <a:ext cx="4663440" cy="722376"/>
          </a:xfrm>
        </p:spPr>
        <p:txBody>
          <a:bodyPr anchor="ctr">
            <a:normAutofit/>
          </a:bodyPr>
          <a:lstStyle>
            <a:lvl1pPr marL="0" indent="0">
              <a:buNone/>
              <a:defRPr sz="2200" b="0" cap="all" baseline="0">
                <a:solidFill>
                  <a:schemeClr val="tx1">
                    <a:lumMod val="85000"/>
                    <a:lumOff val="15000"/>
                  </a:schemeClr>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007608" y="2750990"/>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E1DA07A-9201-4B4B-BAF2-015AFA30F520}" type="datetimeFigureOut">
              <a:rPr lang="en-US" dirty="0"/>
              <a:t>7/7/2022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a:p>
        </p:txBody>
      </p:sp>
    </p:spTree>
    <p:extLst>
      <p:ext uri="{BB962C8B-B14F-4D97-AF65-F5344CB8AC3E}">
        <p14:creationId xmlns:p14="http://schemas.microsoft.com/office/powerpoint/2010/main" val="1449827111"/>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3D7E00A-486F-4252-8B1D-E32645521F49}" type="datetimeFigureOut">
              <a:rPr lang="en-US" dirty="0"/>
              <a:t>7/7/2022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a:p>
        </p:txBody>
      </p:sp>
    </p:spTree>
    <p:extLst>
      <p:ext uri="{BB962C8B-B14F-4D97-AF65-F5344CB8AC3E}">
        <p14:creationId xmlns:p14="http://schemas.microsoft.com/office/powerpoint/2010/main" val="3821644343"/>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DDF5F92-E675-4B36-9A60-69A962A68675}" type="datetimeFigureOut">
              <a:rPr lang="en-US" dirty="0"/>
              <a:t>7/7/2022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a:p>
        </p:txBody>
      </p:sp>
    </p:spTree>
    <p:extLst>
      <p:ext uri="{BB962C8B-B14F-4D97-AF65-F5344CB8AC3E}">
        <p14:creationId xmlns:p14="http://schemas.microsoft.com/office/powerpoint/2010/main" val="2588544497"/>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Rectangle 1"/>
          <p:cNvSpPr/>
          <p:nvPr/>
        </p:nvSpPr>
        <p:spPr>
          <a:xfrm>
            <a:off x="7620000" y="0"/>
            <a:ext cx="457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8261404" y="542282"/>
            <a:ext cx="3383280" cy="1920240"/>
          </a:xfrm>
        </p:spPr>
        <p:txBody>
          <a:bodyPr anchor="b">
            <a:noAutofit/>
          </a:bodyPr>
          <a:lstStyle>
            <a:lvl1pPr>
              <a:lnSpc>
                <a:spcPct val="85000"/>
              </a:lnSpc>
              <a:defRPr sz="4000">
                <a:solidFill>
                  <a:srgbClr val="FFFFFF"/>
                </a:solidFill>
              </a:defRPr>
            </a:lvl1pPr>
          </a:lstStyle>
          <a:p>
            <a:r>
              <a:rPr lang="en-US"/>
              <a:t>Click to edit Master title style</a:t>
            </a:r>
          </a:p>
        </p:txBody>
      </p:sp>
      <p:sp>
        <p:nvSpPr>
          <p:cNvPr id="3" name="Content Placeholder 2"/>
          <p:cNvSpPr>
            <a:spLocks noGrp="1"/>
          </p:cNvSpPr>
          <p:nvPr>
            <p:ph idx="1"/>
          </p:nvPr>
        </p:nvSpPr>
        <p:spPr>
          <a:xfrm>
            <a:off x="762000" y="762000"/>
            <a:ext cx="6096000" cy="4572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275982" y="2511813"/>
            <a:ext cx="339852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8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en-US"/>
              <a:t>Click to edit Master text styles</a:t>
            </a:r>
          </a:p>
        </p:txBody>
      </p:sp>
      <p:sp>
        <p:nvSpPr>
          <p:cNvPr id="5" name="Date Placeholder 4"/>
          <p:cNvSpPr>
            <a:spLocks noGrp="1"/>
          </p:cNvSpPr>
          <p:nvPr>
            <p:ph type="dt" sz="half" idx="10"/>
          </p:nvPr>
        </p:nvSpPr>
        <p:spPr/>
        <p:txBody>
          <a:bodyPr/>
          <a:lstStyle/>
          <a:p>
            <a:fld id="{AF6E2C9B-5FA2-460D-9BE7-B0812FC2A6FF}" type="datetimeFigureOut">
              <a:rPr lang="en-US" dirty="0"/>
              <a:t>7/7/2022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alpha val="20000"/>
                  </a:srgbClr>
                </a:solidFill>
              </a:defRPr>
            </a:lvl1pPr>
          </a:lstStyle>
          <a:p>
            <a:fld id="{4FAB73BC-B049-4115-A692-8D63A059BFB8}" type="slidenum">
              <a:rPr lang="en-US" dirty="0"/>
              <a:pPr/>
              <a:t>‹#›</a:t>
            </a:fld>
            <a:endParaRPr lang="en-US"/>
          </a:p>
        </p:txBody>
      </p:sp>
    </p:spTree>
    <p:extLst>
      <p:ext uri="{BB962C8B-B14F-4D97-AF65-F5344CB8AC3E}">
        <p14:creationId xmlns:p14="http://schemas.microsoft.com/office/powerpoint/2010/main" val="1248910144"/>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49224" y="5418667"/>
            <a:ext cx="10780776" cy="613283"/>
          </a:xfrm>
        </p:spPr>
        <p:txBody>
          <a:bodyPr anchor="b">
            <a:normAutofit/>
          </a:bodyPr>
          <a:lstStyle>
            <a:lvl1pPr>
              <a:defRPr sz="3200" b="0">
                <a:solidFill>
                  <a:srgbClr val="FFFFFF"/>
                </a:solidFill>
              </a:defRPr>
            </a:lvl1pPr>
          </a:lstStyle>
          <a:p>
            <a:r>
              <a:rPr lang="en-US"/>
              <a:t>Click to edit Master title style</a:t>
            </a:r>
          </a:p>
        </p:txBody>
      </p:sp>
      <p:sp>
        <p:nvSpPr>
          <p:cNvPr id="3" name="Picture Placeholder 2"/>
          <p:cNvSpPr>
            <a:spLocks noGrp="1" noChangeAspect="1"/>
          </p:cNvSpPr>
          <p:nvPr>
            <p:ph type="pic" idx="1"/>
          </p:nvPr>
        </p:nvSpPr>
        <p:spPr>
          <a:xfrm>
            <a:off x="0" y="0"/>
            <a:ext cx="12192000" cy="5330952"/>
          </a:xfrm>
          <a:blipFill>
            <a:blip r:embed="rId2"/>
            <a:stretch>
              <a:fillRect/>
            </a:stretch>
          </a:blipFill>
        </p:spPr>
        <p:txBody>
          <a:bodyPr anchor="t"/>
          <a:lstStyle>
            <a:lvl1pPr marL="0" indent="0" algn="ctr">
              <a:spcBef>
                <a:spcPts val="800"/>
              </a:spcBef>
              <a:buNone/>
              <a:defRPr sz="32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76656" y="5909735"/>
            <a:ext cx="9229344" cy="533400"/>
          </a:xfrm>
        </p:spPr>
        <p:txBody>
          <a:bodyPr>
            <a:normAutofit/>
          </a:bodyPr>
          <a:lstStyle>
            <a:lvl1pPr marL="0" indent="0">
              <a:lnSpc>
                <a:spcPct val="90000"/>
              </a:lnSpc>
              <a:buNone/>
              <a:defRPr sz="14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2" name="Date Placeholder 11"/>
          <p:cNvSpPr>
            <a:spLocks noGrp="1"/>
          </p:cNvSpPr>
          <p:nvPr>
            <p:ph type="dt" sz="half" idx="10"/>
          </p:nvPr>
        </p:nvSpPr>
        <p:spPr/>
        <p:txBody>
          <a:bodyPr/>
          <a:lstStyle>
            <a:lvl1pPr>
              <a:defRPr>
                <a:solidFill>
                  <a:srgbClr val="FFFFFF">
                    <a:alpha val="80000"/>
                  </a:srgbClr>
                </a:solidFill>
              </a:defRPr>
            </a:lvl1pPr>
          </a:lstStyle>
          <a:p>
            <a:fld id="{5586B75A-687E-405C-8A0B-8D00578BA2C3}" type="datetimeFigureOut">
              <a:rPr lang="en-US" dirty="0"/>
              <a:pPr/>
              <a:t>7/7/2022</a:t>
            </a:fld>
            <a:endParaRPr lang="en-US"/>
          </a:p>
        </p:txBody>
      </p:sp>
      <p:sp>
        <p:nvSpPr>
          <p:cNvPr id="13" name="Footer Placeholder 12"/>
          <p:cNvSpPr>
            <a:spLocks noGrp="1"/>
          </p:cNvSpPr>
          <p:nvPr>
            <p:ph type="ftr" sz="quarter" idx="11"/>
          </p:nvPr>
        </p:nvSpPr>
        <p:spPr/>
        <p:txBody>
          <a:bodyPr/>
          <a:lstStyle>
            <a:lvl1pPr>
              <a:defRPr>
                <a:solidFill>
                  <a:srgbClr val="FFFFFF">
                    <a:alpha val="80000"/>
                  </a:srgbClr>
                </a:solidFill>
              </a:defRPr>
            </a:lvl1pPr>
          </a:lstStyle>
          <a:p>
            <a:endParaRPr lang="en-US"/>
          </a:p>
        </p:txBody>
      </p:sp>
      <p:sp>
        <p:nvSpPr>
          <p:cNvPr id="14" name="Slide Number Placeholder 13"/>
          <p:cNvSpPr>
            <a:spLocks noGrp="1"/>
          </p:cNvSpPr>
          <p:nvPr>
            <p:ph type="sldNum" sz="quarter" idx="12"/>
          </p:nvPr>
        </p:nvSpPr>
        <p:spPr/>
        <p:txBody>
          <a:bodyPr/>
          <a:lstStyle>
            <a:lvl1pPr>
              <a:defRPr>
                <a:solidFill>
                  <a:srgbClr val="FFFFFF">
                    <a:alpha val="25000"/>
                  </a:srgbClr>
                </a:solidFill>
              </a:defRPr>
            </a:lvl1pPr>
          </a:lstStyle>
          <a:p>
            <a:fld id="{4FAB73BC-B049-4115-A692-8D63A059BFB8}" type="slidenum">
              <a:rPr lang="en-US" dirty="0"/>
              <a:pPr/>
              <a:t>‹#›</a:t>
            </a:fld>
            <a:endParaRPr lang="en-US"/>
          </a:p>
        </p:txBody>
      </p:sp>
    </p:spTree>
    <p:extLst>
      <p:ext uri="{BB962C8B-B14F-4D97-AF65-F5344CB8AC3E}">
        <p14:creationId xmlns:p14="http://schemas.microsoft.com/office/powerpoint/2010/main" val="3117762151"/>
      </p:ext>
    </p:extLst>
  </p:cSld>
  <p:clrMapOvr>
    <a:overrideClrMapping bg1="lt1" tx1="dk1" bg2="lt2" tx2="dk2" accent1="accent1" accent2="accent2" accent3="accent3" accent4="accent4" accent5="accent5" accent6="accent6" hlink="hlink" folHlink="folHlink"/>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57224" y="499533"/>
            <a:ext cx="10772775" cy="1658198"/>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76656" y="2011680"/>
            <a:ext cx="10753725" cy="376618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85800" y="6412447"/>
            <a:ext cx="4114800" cy="228600"/>
          </a:xfrm>
          <a:prstGeom prst="rect">
            <a:avLst/>
          </a:prstGeom>
        </p:spPr>
        <p:txBody>
          <a:bodyPr vert="horz" lIns="91440" tIns="45720" rIns="91440" bIns="45720" rtlCol="0" anchor="ctr"/>
          <a:lstStyle>
            <a:lvl1pPr algn="l">
              <a:defRPr sz="950">
                <a:solidFill>
                  <a:schemeClr val="tx1">
                    <a:alpha val="80000"/>
                  </a:schemeClr>
                </a:solidFill>
              </a:defRPr>
            </a:lvl1pPr>
          </a:lstStyle>
          <a:p>
            <a:fld id="{5586B75A-687E-405C-8A0B-8D00578BA2C3}" type="datetimeFigureOut">
              <a:rPr lang="en-US" dirty="0"/>
              <a:pPr/>
              <a:t>7/7/2022</a:t>
            </a:fld>
            <a:endParaRPr lang="en-US"/>
          </a:p>
        </p:txBody>
      </p:sp>
      <p:sp>
        <p:nvSpPr>
          <p:cNvPr id="5" name="Footer Placeholder 4"/>
          <p:cNvSpPr>
            <a:spLocks noGrp="1"/>
          </p:cNvSpPr>
          <p:nvPr>
            <p:ph type="ftr" sz="quarter" idx="3"/>
          </p:nvPr>
        </p:nvSpPr>
        <p:spPr>
          <a:xfrm>
            <a:off x="685800" y="6554697"/>
            <a:ext cx="5029200" cy="228600"/>
          </a:xfrm>
          <a:prstGeom prst="rect">
            <a:avLst/>
          </a:prstGeom>
        </p:spPr>
        <p:txBody>
          <a:bodyPr vert="horz" lIns="91440" tIns="45720" rIns="91440" bIns="45720" rtlCol="0" anchor="ctr"/>
          <a:lstStyle>
            <a:lvl1pPr algn="l">
              <a:defRPr sz="950" cap="all" baseline="0">
                <a:solidFill>
                  <a:schemeClr val="tx1">
                    <a:alpha val="80000"/>
                  </a:schemeClr>
                </a:solidFill>
              </a:defRPr>
            </a:lvl1pPr>
          </a:lstStyle>
          <a:p>
            <a:endParaRPr lang="en-US"/>
          </a:p>
        </p:txBody>
      </p:sp>
      <p:sp>
        <p:nvSpPr>
          <p:cNvPr id="6" name="Slide Number Placeholder 5"/>
          <p:cNvSpPr>
            <a:spLocks noGrp="1"/>
          </p:cNvSpPr>
          <p:nvPr>
            <p:ph type="sldNum" sz="quarter" idx="4"/>
          </p:nvPr>
        </p:nvSpPr>
        <p:spPr>
          <a:xfrm>
            <a:off x="8763926" y="5876412"/>
            <a:ext cx="2926080" cy="1397039"/>
          </a:xfrm>
          <a:prstGeom prst="rect">
            <a:avLst/>
          </a:prstGeom>
        </p:spPr>
        <p:txBody>
          <a:bodyPr vert="horz" lIns="91440" tIns="45720" rIns="91440" bIns="45720" rtlCol="0" anchor="b"/>
          <a:lstStyle>
            <a:lvl1pPr algn="r">
              <a:defRPr sz="10300" b="0">
                <a:ln>
                  <a:noFill/>
                </a:ln>
                <a:solidFill>
                  <a:schemeClr val="accent1">
                    <a:alpha val="25000"/>
                  </a:schemeClr>
                </a:solidFill>
                <a:latin typeface="+mj-lt"/>
              </a:defRPr>
            </a:lvl1pPr>
          </a:lstStyle>
          <a:p>
            <a:fld id="{4FAB73BC-B049-4115-A692-8D63A059BFB8}" type="slidenum">
              <a:rPr lang="en-US" dirty="0"/>
              <a:pPr/>
              <a:t>‹#›</a:t>
            </a:fld>
            <a:endParaRPr lang="en-US"/>
          </a:p>
        </p:txBody>
      </p:sp>
    </p:spTree>
    <p:extLst>
      <p:ext uri="{BB962C8B-B14F-4D97-AF65-F5344CB8AC3E}">
        <p14:creationId xmlns:p14="http://schemas.microsoft.com/office/powerpoint/2010/main" val="334312255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l" defTabSz="914400" rtl="0" eaLnBrk="1" latinLnBrk="0" hangingPunct="1">
        <a:lnSpc>
          <a:spcPct val="85000"/>
        </a:lnSpc>
        <a:spcBef>
          <a:spcPct val="0"/>
        </a:spcBef>
        <a:buNone/>
        <a:defRPr sz="5400" kern="1200" spc="-120" baseline="0">
          <a:solidFill>
            <a:schemeClr val="accent1"/>
          </a:solidFill>
          <a:latin typeface="+mj-lt"/>
          <a:ea typeface="+mj-ea"/>
          <a:cs typeface="+mj-cs"/>
        </a:defRPr>
      </a:lvl1pPr>
    </p:titleStyle>
    <p:bodyStyle>
      <a:lvl1pPr marL="91440" indent="-91440" algn="l" defTabSz="914400" rtl="0" eaLnBrk="1" latinLnBrk="0" hangingPunct="1">
        <a:lnSpc>
          <a:spcPct val="85000"/>
        </a:lnSpc>
        <a:spcBef>
          <a:spcPts val="1300"/>
        </a:spcBef>
        <a:buFont typeface="Arial" pitchFamily="34" charset="0"/>
        <a:buChar char=" "/>
        <a:defRPr sz="2400" kern="1200">
          <a:solidFill>
            <a:schemeClr val="tx1">
              <a:lumMod val="85000"/>
              <a:lumOff val="15000"/>
            </a:schemeClr>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400" kern="1200">
          <a:solidFill>
            <a:schemeClr val="tx1">
              <a:lumMod val="85000"/>
              <a:lumOff val="1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000" i="1" kern="1200">
          <a:solidFill>
            <a:schemeClr val="tx1">
              <a:lumMod val="85000"/>
              <a:lumOff val="1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cs typeface="Calibri Light"/>
              </a:rPr>
              <a:t>Team 3 – Healthy Body Vitamins</a:t>
            </a:r>
            <a:endParaRPr lang="en-US"/>
          </a:p>
        </p:txBody>
      </p:sp>
      <p:sp>
        <p:nvSpPr>
          <p:cNvPr id="3" name="Subtitle 2"/>
          <p:cNvSpPr>
            <a:spLocks noGrp="1"/>
          </p:cNvSpPr>
          <p:nvPr>
            <p:ph type="subTitle" idx="1"/>
          </p:nvPr>
        </p:nvSpPr>
        <p:spPr/>
        <p:txBody>
          <a:bodyPr vert="horz" lIns="91440" tIns="45720" rIns="91440" bIns="45720" rtlCol="0" anchor="t">
            <a:normAutofit/>
          </a:bodyPr>
          <a:lstStyle/>
          <a:p>
            <a:r>
              <a:rPr lang="en-US">
                <a:cs typeface="Calibri"/>
              </a:rPr>
              <a:t>John Wittgen, William Shehane, Brian Waterson, Caine Wilson</a:t>
            </a:r>
            <a:endParaRPr lang="en-US"/>
          </a:p>
        </p:txBody>
      </p:sp>
      <p:sp>
        <p:nvSpPr>
          <p:cNvPr id="4" name="Slide Number Placeholder 3">
            <a:extLst>
              <a:ext uri="{FF2B5EF4-FFF2-40B4-BE49-F238E27FC236}">
                <a16:creationId xmlns:a16="http://schemas.microsoft.com/office/drawing/2014/main" id="{571AD089-EE09-4E9A-E720-B0252159A56D}"/>
              </a:ext>
            </a:extLst>
          </p:cNvPr>
          <p:cNvSpPr>
            <a:spLocks noGrp="1"/>
          </p:cNvSpPr>
          <p:nvPr>
            <p:ph type="sldNum" sz="quarter" idx="12"/>
          </p:nvPr>
        </p:nvSpPr>
        <p:spPr/>
        <p:txBody>
          <a:bodyPr/>
          <a:lstStyle/>
          <a:p>
            <a:fld id="{4FAB73BC-B049-4115-A692-8D63A059BFB8}" type="slidenum">
              <a:rPr lang="en-US" dirty="0"/>
              <a:pPr/>
              <a:t>1</a:t>
            </a:fld>
            <a:endParaRPr lang="en-US"/>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7AB319-64C0-4E2D-B1CD-0A970301BE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EDAFA9A5-03CC-4F94-B964-70682CDB0B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827A74A-BFC4-7236-EF8B-C51B9A5B5333}"/>
              </a:ext>
            </a:extLst>
          </p:cNvPr>
          <p:cNvSpPr>
            <a:spLocks noGrp="1"/>
          </p:cNvSpPr>
          <p:nvPr>
            <p:ph type="title"/>
          </p:nvPr>
        </p:nvSpPr>
        <p:spPr>
          <a:xfrm>
            <a:off x="603504" y="770467"/>
            <a:ext cx="3467051" cy="3352800"/>
          </a:xfrm>
        </p:spPr>
        <p:txBody>
          <a:bodyPr vert="horz" lIns="91440" tIns="45720" rIns="91440" bIns="45720" rtlCol="0" anchor="b">
            <a:normAutofit/>
          </a:bodyPr>
          <a:lstStyle/>
          <a:p>
            <a:pPr>
              <a:lnSpc>
                <a:spcPct val="80000"/>
              </a:lnSpc>
            </a:pPr>
            <a:r>
              <a:rPr lang="en-US" sz="6000">
                <a:solidFill>
                  <a:srgbClr val="FFFFFF"/>
                </a:solidFill>
              </a:rPr>
              <a:t>Appendix</a:t>
            </a:r>
          </a:p>
        </p:txBody>
      </p:sp>
      <p:sp>
        <p:nvSpPr>
          <p:cNvPr id="13" name="Rectangle 12">
            <a:extLst>
              <a:ext uri="{FF2B5EF4-FFF2-40B4-BE49-F238E27FC236}">
                <a16:creationId xmlns:a16="http://schemas.microsoft.com/office/drawing/2014/main" id="{73B36B60-731F-409B-A240-BBF521AB74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9056" y="0"/>
            <a:ext cx="7552944"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4" descr="Table&#10;&#10;Description automatically generated">
            <a:extLst>
              <a:ext uri="{FF2B5EF4-FFF2-40B4-BE49-F238E27FC236}">
                <a16:creationId xmlns:a16="http://schemas.microsoft.com/office/drawing/2014/main" id="{ED487CC3-EBE2-8194-A868-60A199892070}"/>
              </a:ext>
            </a:extLst>
          </p:cNvPr>
          <p:cNvPicPr>
            <a:picLocks noGrp="1" noChangeAspect="1"/>
          </p:cNvPicPr>
          <p:nvPr>
            <p:ph idx="1"/>
          </p:nvPr>
        </p:nvPicPr>
        <p:blipFill>
          <a:blip r:embed="rId2"/>
          <a:stretch>
            <a:fillRect/>
          </a:stretch>
        </p:blipFill>
        <p:spPr>
          <a:xfrm>
            <a:off x="6487202" y="629266"/>
            <a:ext cx="3856652" cy="5247146"/>
          </a:xfrm>
          <a:prstGeom prst="rect">
            <a:avLst/>
          </a:prstGeom>
        </p:spPr>
      </p:pic>
      <p:sp>
        <p:nvSpPr>
          <p:cNvPr id="3" name="Slide Number Placeholder 2">
            <a:extLst>
              <a:ext uri="{FF2B5EF4-FFF2-40B4-BE49-F238E27FC236}">
                <a16:creationId xmlns:a16="http://schemas.microsoft.com/office/drawing/2014/main" id="{041A2074-77B6-B3DB-10D0-7376EF732A49}"/>
              </a:ext>
            </a:extLst>
          </p:cNvPr>
          <p:cNvSpPr>
            <a:spLocks noGrp="1"/>
          </p:cNvSpPr>
          <p:nvPr>
            <p:ph type="sldNum" sz="quarter" idx="12"/>
          </p:nvPr>
        </p:nvSpPr>
        <p:spPr/>
        <p:txBody>
          <a:bodyPr/>
          <a:lstStyle/>
          <a:p>
            <a:fld id="{4FAB73BC-B049-4115-A692-8D63A059BFB8}" type="slidenum">
              <a:rPr lang="en-US" dirty="0"/>
              <a:t>10</a:t>
            </a:fld>
            <a:endParaRPr lang="en-US"/>
          </a:p>
        </p:txBody>
      </p:sp>
    </p:spTree>
    <p:extLst>
      <p:ext uri="{BB962C8B-B14F-4D97-AF65-F5344CB8AC3E}">
        <p14:creationId xmlns:p14="http://schemas.microsoft.com/office/powerpoint/2010/main" val="15793918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A29B91-24A3-36F2-A361-33C9C9C89ACD}"/>
              </a:ext>
            </a:extLst>
          </p:cNvPr>
          <p:cNvSpPr>
            <a:spLocks noGrp="1"/>
          </p:cNvSpPr>
          <p:nvPr>
            <p:ph type="title"/>
          </p:nvPr>
        </p:nvSpPr>
        <p:spPr/>
        <p:txBody>
          <a:bodyPr/>
          <a:lstStyle/>
          <a:p>
            <a:r>
              <a:rPr lang="en-US">
                <a:cs typeface="Calibri Light"/>
              </a:rPr>
              <a:t>Initial Assumptions</a:t>
            </a:r>
            <a:endParaRPr lang="en-US"/>
          </a:p>
        </p:txBody>
      </p:sp>
      <p:sp>
        <p:nvSpPr>
          <p:cNvPr id="3" name="Content Placeholder 2">
            <a:extLst>
              <a:ext uri="{FF2B5EF4-FFF2-40B4-BE49-F238E27FC236}">
                <a16:creationId xmlns:a16="http://schemas.microsoft.com/office/drawing/2014/main" id="{CC8CA8DC-7780-5771-DA4A-FB17FC00C4FE}"/>
              </a:ext>
            </a:extLst>
          </p:cNvPr>
          <p:cNvSpPr>
            <a:spLocks noGrp="1"/>
          </p:cNvSpPr>
          <p:nvPr>
            <p:ph idx="1"/>
          </p:nvPr>
        </p:nvSpPr>
        <p:spPr>
          <a:xfrm>
            <a:off x="666496" y="2011680"/>
            <a:ext cx="5429885" cy="3766185"/>
          </a:xfrm>
        </p:spPr>
        <p:txBody>
          <a:bodyPr vert="horz" lIns="91440" tIns="45720" rIns="91440" bIns="45720" rtlCol="0" anchor="t">
            <a:normAutofit fontScale="62500" lnSpcReduction="20000"/>
          </a:bodyPr>
          <a:lstStyle/>
          <a:p>
            <a:pPr>
              <a:buChar char="•"/>
            </a:pPr>
            <a:r>
              <a:rPr lang="en-US">
                <a:ea typeface="+mn-lt"/>
                <a:cs typeface="+mn-lt"/>
              </a:rPr>
              <a:t>Assume 9ft wide dock door</a:t>
            </a:r>
            <a:endParaRPr lang="en-US"/>
          </a:p>
          <a:p>
            <a:pPr>
              <a:buChar char="•"/>
            </a:pPr>
            <a:r>
              <a:rPr lang="en-US">
                <a:ea typeface="+mn-lt"/>
                <a:cs typeface="+mn-lt"/>
              </a:rPr>
              <a:t>Assume dock door height is the same as a trailer</a:t>
            </a:r>
          </a:p>
          <a:p>
            <a:pPr>
              <a:buChar char="•"/>
            </a:pPr>
            <a:r>
              <a:rPr lang="en-US">
                <a:ea typeface="+mn-lt"/>
                <a:cs typeface="+mn-lt"/>
              </a:rPr>
              <a:t>Stacking limitation – 3 pallets high</a:t>
            </a:r>
          </a:p>
          <a:p>
            <a:pPr>
              <a:buChar char="•"/>
            </a:pPr>
            <a:r>
              <a:rPr lang="en-US">
                <a:ea typeface="+mn-lt"/>
                <a:cs typeface="+mn-lt"/>
              </a:rPr>
              <a:t>Assumed delays between locations and operator timing given flows</a:t>
            </a:r>
          </a:p>
          <a:p>
            <a:pPr>
              <a:buChar char="•"/>
            </a:pPr>
            <a:r>
              <a:rPr lang="en-US">
                <a:ea typeface="+mn-lt"/>
                <a:cs typeface="+mn-lt"/>
              </a:rPr>
              <a:t>Forklifts all move at the same constant speed</a:t>
            </a:r>
          </a:p>
          <a:p>
            <a:pPr>
              <a:buChar char="•"/>
            </a:pPr>
            <a:r>
              <a:rPr lang="en-US">
                <a:ea typeface="+mn-lt"/>
                <a:cs typeface="+mn-lt"/>
              </a:rPr>
              <a:t>No use of AGVs</a:t>
            </a:r>
          </a:p>
          <a:p>
            <a:pPr>
              <a:buChar char="•"/>
            </a:pPr>
            <a:r>
              <a:rPr lang="en-US">
                <a:ea typeface="+mn-lt"/>
                <a:cs typeface="+mn-lt"/>
              </a:rPr>
              <a:t>Assume internally generated funds are added, borrowed funds from the company have a 12% internal inflation rate</a:t>
            </a:r>
          </a:p>
          <a:p>
            <a:pPr>
              <a:buChar char="•"/>
            </a:pPr>
            <a:r>
              <a:rPr lang="en-US">
                <a:ea typeface="+mn-lt"/>
                <a:cs typeface="+mn-lt"/>
              </a:rPr>
              <a:t>The area needed for a new production line also includes the amount of space needed for operators to work in as well</a:t>
            </a:r>
          </a:p>
          <a:p>
            <a:pPr>
              <a:buChar char="•"/>
            </a:pPr>
            <a:r>
              <a:rPr lang="en-US">
                <a:ea typeface="+mn-lt"/>
                <a:cs typeface="+mn-lt"/>
              </a:rPr>
              <a:t>Max load of forklift exceeds the lifting requirements for finished goods and raw materials</a:t>
            </a:r>
          </a:p>
          <a:p>
            <a:pPr>
              <a:buChar char="•"/>
            </a:pPr>
            <a:endParaRPr lang="en-US">
              <a:ea typeface="+mn-lt"/>
              <a:cs typeface="+mn-lt"/>
            </a:endParaRPr>
          </a:p>
          <a:p>
            <a:endParaRPr lang="en-US">
              <a:cs typeface="Calibri Light"/>
            </a:endParaRPr>
          </a:p>
        </p:txBody>
      </p:sp>
      <p:sp>
        <p:nvSpPr>
          <p:cNvPr id="4" name="TextBox 3">
            <a:extLst>
              <a:ext uri="{FF2B5EF4-FFF2-40B4-BE49-F238E27FC236}">
                <a16:creationId xmlns:a16="http://schemas.microsoft.com/office/drawing/2014/main" id="{32821F45-79AB-00E0-D22E-DF15ED8F1884}"/>
              </a:ext>
            </a:extLst>
          </p:cNvPr>
          <p:cNvSpPr txBox="1"/>
          <p:nvPr/>
        </p:nvSpPr>
        <p:spPr>
          <a:xfrm>
            <a:off x="6045200" y="2011680"/>
            <a:ext cx="5984240" cy="344203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nSpc>
                <a:spcPct val="85000"/>
              </a:lnSpc>
              <a:spcBef>
                <a:spcPts val="1300"/>
              </a:spcBef>
              <a:buFont typeface="Arial,Sans-Serif"/>
              <a:buChar char="•"/>
            </a:pPr>
            <a:r>
              <a:rPr lang="en-US" sz="1400">
                <a:cs typeface="Calibri Light"/>
              </a:rPr>
              <a:t>No area needed for a shipping department</a:t>
            </a:r>
            <a:endParaRPr lang="en-US" sz="1400">
              <a:ea typeface="+mn-lt"/>
              <a:cs typeface="+mn-lt"/>
            </a:endParaRPr>
          </a:p>
          <a:p>
            <a:pPr marL="285750" indent="-285750">
              <a:lnSpc>
                <a:spcPct val="85000"/>
              </a:lnSpc>
              <a:spcBef>
                <a:spcPts val="1300"/>
              </a:spcBef>
              <a:buFont typeface="Arial,Sans-Serif"/>
              <a:buChar char="•"/>
            </a:pPr>
            <a:r>
              <a:rPr lang="en-US" sz="1400">
                <a:cs typeface="Calibri Light"/>
              </a:rPr>
              <a:t>SKUs are handled with dual picking</a:t>
            </a:r>
            <a:endParaRPr lang="en-US" sz="1400">
              <a:ea typeface="+mn-lt"/>
              <a:cs typeface="+mn-lt"/>
            </a:endParaRPr>
          </a:p>
          <a:p>
            <a:pPr marL="285750" indent="-285750">
              <a:lnSpc>
                <a:spcPct val="85000"/>
              </a:lnSpc>
              <a:spcBef>
                <a:spcPts val="1300"/>
              </a:spcBef>
              <a:buFont typeface="Arial,Sans-Serif"/>
              <a:buChar char="•"/>
            </a:pPr>
            <a:r>
              <a:rPr lang="en-US" sz="1400">
                <a:cs typeface="Calibri Light"/>
              </a:rPr>
              <a:t>Capital equipment can be stored in the lanes</a:t>
            </a:r>
            <a:endParaRPr lang="en-US" sz="1400">
              <a:ea typeface="+mn-lt"/>
              <a:cs typeface="+mn-lt"/>
            </a:endParaRPr>
          </a:p>
          <a:p>
            <a:pPr marL="285750" indent="-285750">
              <a:lnSpc>
                <a:spcPct val="85000"/>
              </a:lnSpc>
              <a:spcBef>
                <a:spcPts val="1300"/>
              </a:spcBef>
              <a:buFont typeface="Arial,Sans-Serif"/>
              <a:buChar char="•"/>
            </a:pPr>
            <a:r>
              <a:rPr lang="en-US" sz="1400">
                <a:cs typeface="Calibri Light"/>
              </a:rPr>
              <a:t>Space for raw materials needed for equipment </a:t>
            </a:r>
            <a:endParaRPr lang="en-US" sz="1400">
              <a:ea typeface="+mn-lt"/>
              <a:cs typeface="+mn-lt"/>
            </a:endParaRPr>
          </a:p>
          <a:p>
            <a:pPr marL="285750" indent="-285750">
              <a:lnSpc>
                <a:spcPct val="85000"/>
              </a:lnSpc>
              <a:spcBef>
                <a:spcPts val="1300"/>
              </a:spcBef>
              <a:buFont typeface="Arial,Sans-Serif"/>
              <a:buChar char="•"/>
            </a:pPr>
            <a:r>
              <a:rPr lang="en-US" sz="1400">
                <a:cs typeface="Calibri Light"/>
              </a:rPr>
              <a:t>No need for a maintenance department, all maintenance work is out-contracted</a:t>
            </a:r>
            <a:endParaRPr lang="en-US" sz="1400">
              <a:ea typeface="+mn-lt"/>
              <a:cs typeface="+mn-lt"/>
            </a:endParaRPr>
          </a:p>
          <a:p>
            <a:pPr marL="285750" indent="-285750">
              <a:lnSpc>
                <a:spcPct val="85000"/>
              </a:lnSpc>
              <a:spcBef>
                <a:spcPts val="1300"/>
              </a:spcBef>
              <a:buFont typeface="Arial,Sans-Serif"/>
              <a:buChar char="•"/>
            </a:pPr>
            <a:r>
              <a:rPr lang="en-US" sz="1400">
                <a:cs typeface="Calibri Light"/>
              </a:rPr>
              <a:t>Totes fit onto full size pallets for Finished Goods and Shipping</a:t>
            </a:r>
            <a:endParaRPr lang="en-US" sz="1400">
              <a:ea typeface="+mn-lt"/>
              <a:cs typeface="+mn-lt"/>
            </a:endParaRPr>
          </a:p>
          <a:p>
            <a:pPr marL="285750" indent="-285750">
              <a:lnSpc>
                <a:spcPct val="85000"/>
              </a:lnSpc>
              <a:spcBef>
                <a:spcPts val="1300"/>
              </a:spcBef>
              <a:buFont typeface="Arial,Sans-Serif"/>
              <a:buChar char="•"/>
            </a:pPr>
            <a:r>
              <a:rPr lang="en-US" sz="1400">
                <a:cs typeface="Calibri Light"/>
              </a:rPr>
              <a:t>Every forklift/ piece of capital is operated by one person</a:t>
            </a:r>
            <a:endParaRPr lang="en-US" sz="1400">
              <a:ea typeface="+mn-lt"/>
              <a:cs typeface="+mn-lt"/>
            </a:endParaRPr>
          </a:p>
          <a:p>
            <a:pPr marL="285750" indent="-285750">
              <a:lnSpc>
                <a:spcPct val="85000"/>
              </a:lnSpc>
              <a:spcBef>
                <a:spcPts val="1300"/>
              </a:spcBef>
              <a:buFont typeface="Arial,Sans-Serif"/>
              <a:buChar char="•"/>
            </a:pPr>
            <a:r>
              <a:rPr lang="en-US" sz="1400">
                <a:cs typeface="Calibri Light"/>
              </a:rPr>
              <a:t>There is 4’ of space between doors</a:t>
            </a:r>
            <a:endParaRPr lang="en-US" sz="1400">
              <a:ea typeface="+mn-lt"/>
              <a:cs typeface="+mn-lt"/>
            </a:endParaRPr>
          </a:p>
          <a:p>
            <a:pPr marL="285750" indent="-285750">
              <a:lnSpc>
                <a:spcPct val="85000"/>
              </a:lnSpc>
              <a:spcBef>
                <a:spcPts val="1300"/>
              </a:spcBef>
              <a:buFont typeface="Arial,Sans-Serif"/>
              <a:buChar char="•"/>
            </a:pPr>
            <a:r>
              <a:rPr lang="en-US" sz="1400">
                <a:cs typeface="Calibri Light"/>
              </a:rPr>
              <a:t>The addition on the north side of the building is a semicircle forming to the curved road</a:t>
            </a:r>
            <a:endParaRPr lang="en-US" sz="1400"/>
          </a:p>
        </p:txBody>
      </p:sp>
      <p:sp>
        <p:nvSpPr>
          <p:cNvPr id="5" name="Slide Number Placeholder 4">
            <a:extLst>
              <a:ext uri="{FF2B5EF4-FFF2-40B4-BE49-F238E27FC236}">
                <a16:creationId xmlns:a16="http://schemas.microsoft.com/office/drawing/2014/main" id="{A4E20D27-DA0A-1500-8FA7-28D825926F39}"/>
              </a:ext>
            </a:extLst>
          </p:cNvPr>
          <p:cNvSpPr>
            <a:spLocks noGrp="1"/>
          </p:cNvSpPr>
          <p:nvPr>
            <p:ph type="sldNum" sz="quarter" idx="12"/>
          </p:nvPr>
        </p:nvSpPr>
        <p:spPr/>
        <p:txBody>
          <a:bodyPr/>
          <a:lstStyle/>
          <a:p>
            <a:fld id="{4FAB73BC-B049-4115-A692-8D63A059BFB8}" type="slidenum">
              <a:rPr lang="en-US" dirty="0"/>
              <a:t>11</a:t>
            </a:fld>
            <a:endParaRPr lang="en-US"/>
          </a:p>
        </p:txBody>
      </p:sp>
    </p:spTree>
    <p:extLst>
      <p:ext uri="{BB962C8B-B14F-4D97-AF65-F5344CB8AC3E}">
        <p14:creationId xmlns:p14="http://schemas.microsoft.com/office/powerpoint/2010/main" val="20116308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A3166-D042-44F5-FDFC-FEE46DFFB9E0}"/>
              </a:ext>
            </a:extLst>
          </p:cNvPr>
          <p:cNvSpPr>
            <a:spLocks noGrp="1"/>
          </p:cNvSpPr>
          <p:nvPr>
            <p:ph type="title"/>
          </p:nvPr>
        </p:nvSpPr>
        <p:spPr/>
        <p:txBody>
          <a:bodyPr/>
          <a:lstStyle/>
          <a:p>
            <a:r>
              <a:rPr lang="en-US">
                <a:cs typeface="Calibri Light"/>
              </a:rPr>
              <a:t>Order of Objectives</a:t>
            </a:r>
          </a:p>
        </p:txBody>
      </p:sp>
      <p:sp>
        <p:nvSpPr>
          <p:cNvPr id="3" name="Content Placeholder 2">
            <a:extLst>
              <a:ext uri="{FF2B5EF4-FFF2-40B4-BE49-F238E27FC236}">
                <a16:creationId xmlns:a16="http://schemas.microsoft.com/office/drawing/2014/main" id="{D2EB87A7-087C-A185-3EE8-1D31F94C0EBF}"/>
              </a:ext>
            </a:extLst>
          </p:cNvPr>
          <p:cNvSpPr>
            <a:spLocks noGrp="1"/>
          </p:cNvSpPr>
          <p:nvPr>
            <p:ph idx="1"/>
          </p:nvPr>
        </p:nvSpPr>
        <p:spPr/>
        <p:txBody>
          <a:bodyPr vert="horz" lIns="91440" tIns="45720" rIns="91440" bIns="45720" rtlCol="0" anchor="t">
            <a:normAutofit fontScale="55000" lnSpcReduction="20000"/>
          </a:bodyPr>
          <a:lstStyle/>
          <a:p>
            <a:pPr marL="342900" indent="-342900">
              <a:buChar char="•"/>
            </a:pPr>
            <a:r>
              <a:rPr lang="en-US">
                <a:cs typeface="Calibri Light"/>
              </a:rPr>
              <a:t>  Understand project assignment </a:t>
            </a:r>
          </a:p>
          <a:p>
            <a:pPr marL="342900" indent="-342900">
              <a:buChar char="•"/>
            </a:pPr>
            <a:r>
              <a:rPr lang="en-US">
                <a:cs typeface="Calibri Light"/>
              </a:rPr>
              <a:t>  Define the scope of the project</a:t>
            </a:r>
          </a:p>
          <a:p>
            <a:pPr marL="342900" indent="-342900">
              <a:buChar char="•"/>
            </a:pPr>
            <a:r>
              <a:rPr lang="en-US">
                <a:cs typeface="Calibri Light"/>
              </a:rPr>
              <a:t>  Gather initial assumptions</a:t>
            </a:r>
          </a:p>
          <a:p>
            <a:pPr marL="342900" indent="-342900">
              <a:buChar char="•"/>
            </a:pPr>
            <a:r>
              <a:rPr lang="en-US">
                <a:cs typeface="Calibri Light"/>
              </a:rPr>
              <a:t>  Understand the growth of demand</a:t>
            </a:r>
          </a:p>
          <a:p>
            <a:pPr marL="457200" indent="-457200">
              <a:buChar char="•"/>
            </a:pPr>
            <a:r>
              <a:rPr lang="en-US">
                <a:cs typeface="Calibri Light"/>
              </a:rPr>
              <a:t>Develop Initial Facility Blueprint</a:t>
            </a:r>
          </a:p>
          <a:p>
            <a:pPr marL="457200" indent="-457200">
              <a:buChar char="•"/>
            </a:pPr>
            <a:r>
              <a:rPr lang="en-US">
                <a:cs typeface="Calibri Light"/>
              </a:rPr>
              <a:t>Build the Project Charter</a:t>
            </a:r>
          </a:p>
          <a:p>
            <a:pPr marL="457200" indent="-457200">
              <a:buChar char="•"/>
            </a:pPr>
            <a:r>
              <a:rPr lang="en-US">
                <a:cs typeface="Calibri Light"/>
              </a:rPr>
              <a:t>Assign locations for facility departments</a:t>
            </a:r>
          </a:p>
          <a:p>
            <a:pPr marL="457200" indent="-457200">
              <a:buChar char="•"/>
            </a:pPr>
            <a:r>
              <a:rPr lang="en-US">
                <a:cs typeface="Calibri Light"/>
              </a:rPr>
              <a:t>Analyze flows between departments</a:t>
            </a:r>
          </a:p>
          <a:p>
            <a:pPr marL="457200" indent="-457200">
              <a:buChar char="•"/>
            </a:pPr>
            <a:r>
              <a:rPr lang="en-US">
                <a:cs typeface="Calibri Light"/>
              </a:rPr>
              <a:t>Convert given data for simulation use</a:t>
            </a:r>
          </a:p>
          <a:p>
            <a:pPr marL="457200" indent="-457200">
              <a:buChar char="•"/>
            </a:pPr>
            <a:r>
              <a:rPr lang="en-US">
                <a:cs typeface="Calibri Light"/>
              </a:rPr>
              <a:t>Develop a process simulation</a:t>
            </a:r>
          </a:p>
          <a:p>
            <a:pPr marL="457200" indent="-457200">
              <a:buChar char="•"/>
            </a:pPr>
            <a:r>
              <a:rPr lang="en-US">
                <a:cs typeface="Calibri Light"/>
              </a:rPr>
              <a:t>Change manufacturing variables and gather output</a:t>
            </a:r>
          </a:p>
          <a:p>
            <a:pPr marL="457200" indent="-457200">
              <a:buChar char="•"/>
            </a:pPr>
            <a:r>
              <a:rPr lang="en-US">
                <a:cs typeface="Calibri Light"/>
              </a:rPr>
              <a:t>Analyze simulation output change</a:t>
            </a:r>
            <a:endParaRPr lang="en-US"/>
          </a:p>
          <a:p>
            <a:pPr marL="457200" indent="-457200">
              <a:buChar char="•"/>
            </a:pPr>
            <a:r>
              <a:rPr lang="en-US">
                <a:cs typeface="Calibri Light"/>
              </a:rPr>
              <a:t>Decide on most efficient manufacturing scenario regarding cost</a:t>
            </a:r>
          </a:p>
          <a:p>
            <a:pPr marL="457200" indent="-457200">
              <a:buChar char="•"/>
            </a:pPr>
            <a:endParaRPr lang="en-US">
              <a:cs typeface="Calibri Light"/>
            </a:endParaRPr>
          </a:p>
        </p:txBody>
      </p:sp>
      <p:sp>
        <p:nvSpPr>
          <p:cNvPr id="4" name="Slide Number Placeholder 3">
            <a:extLst>
              <a:ext uri="{FF2B5EF4-FFF2-40B4-BE49-F238E27FC236}">
                <a16:creationId xmlns:a16="http://schemas.microsoft.com/office/drawing/2014/main" id="{496CDBBA-46F3-0069-E8E9-06FB33BE6C4C}"/>
              </a:ext>
            </a:extLst>
          </p:cNvPr>
          <p:cNvSpPr>
            <a:spLocks noGrp="1"/>
          </p:cNvSpPr>
          <p:nvPr>
            <p:ph type="sldNum" sz="quarter" idx="12"/>
          </p:nvPr>
        </p:nvSpPr>
        <p:spPr/>
        <p:txBody>
          <a:bodyPr/>
          <a:lstStyle/>
          <a:p>
            <a:fld id="{4FAB73BC-B049-4115-A692-8D63A059BFB8}" type="slidenum">
              <a:rPr lang="en-US" dirty="0"/>
              <a:t>12</a:t>
            </a:fld>
            <a:endParaRPr lang="en-US"/>
          </a:p>
        </p:txBody>
      </p:sp>
    </p:spTree>
    <p:extLst>
      <p:ext uri="{BB962C8B-B14F-4D97-AF65-F5344CB8AC3E}">
        <p14:creationId xmlns:p14="http://schemas.microsoft.com/office/powerpoint/2010/main" val="6346583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1CCD5EF-766D-43B9-A25D-19122E5FB1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8" y="643467"/>
            <a:ext cx="4010828" cy="5571066"/>
          </a:xfrm>
          <a:prstGeom prst="rect">
            <a:avLst/>
          </a:prstGeom>
          <a:solidFill>
            <a:schemeClr val="accent1"/>
          </a:solidFill>
          <a:ln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FD9699C9-77F1-4E33-A750-CB78C7EA29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6194" y="809244"/>
            <a:ext cx="3685032" cy="5239512"/>
          </a:xfrm>
          <a:prstGeom prst="rect">
            <a:avLst/>
          </a:prstGeom>
          <a:noFill/>
          <a:ln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C9C98EB-730E-0B76-0906-36264174E52E}"/>
              </a:ext>
            </a:extLst>
          </p:cNvPr>
          <p:cNvSpPr>
            <a:spLocks noGrp="1"/>
          </p:cNvSpPr>
          <p:nvPr>
            <p:ph type="title"/>
          </p:nvPr>
        </p:nvSpPr>
        <p:spPr>
          <a:xfrm>
            <a:off x="961292" y="1031634"/>
            <a:ext cx="3368431" cy="4844777"/>
          </a:xfrm>
        </p:spPr>
        <p:txBody>
          <a:bodyPr>
            <a:normAutofit/>
          </a:bodyPr>
          <a:lstStyle/>
          <a:p>
            <a:r>
              <a:rPr lang="en-US">
                <a:solidFill>
                  <a:srgbClr val="FFFFFF"/>
                </a:solidFill>
                <a:cs typeface="Calibri Light"/>
              </a:rPr>
              <a:t>Project Objective</a:t>
            </a:r>
            <a:endParaRPr lang="en-US">
              <a:solidFill>
                <a:srgbClr val="FFFFFF"/>
              </a:solidFill>
            </a:endParaRPr>
          </a:p>
        </p:txBody>
      </p:sp>
      <p:sp>
        <p:nvSpPr>
          <p:cNvPr id="3" name="Content Placeholder 2">
            <a:extLst>
              <a:ext uri="{FF2B5EF4-FFF2-40B4-BE49-F238E27FC236}">
                <a16:creationId xmlns:a16="http://schemas.microsoft.com/office/drawing/2014/main" id="{9BA6D5C5-DC12-D201-2AAE-E5C0FF9EA0D1}"/>
              </a:ext>
            </a:extLst>
          </p:cNvPr>
          <p:cNvSpPr>
            <a:spLocks noGrp="1"/>
          </p:cNvSpPr>
          <p:nvPr>
            <p:ph idx="1"/>
          </p:nvPr>
        </p:nvSpPr>
        <p:spPr>
          <a:xfrm>
            <a:off x="5289791" y="1031634"/>
            <a:ext cx="6140590" cy="4746232"/>
          </a:xfrm>
        </p:spPr>
        <p:txBody>
          <a:bodyPr vert="horz" lIns="91440" tIns="45720" rIns="91440" bIns="45720" rtlCol="0" anchor="ctr">
            <a:normAutofit/>
          </a:bodyPr>
          <a:lstStyle/>
          <a:p>
            <a:r>
              <a:rPr lang="en-US">
                <a:latin typeface="Calibri Light"/>
                <a:ea typeface="+mn-lt"/>
                <a:cs typeface="+mn-lt"/>
              </a:rPr>
              <a:t>Design a new facility that effectively and efficiently integrates material handling, storage, and product flow to meet the future needs of HBV and that includes manufacturing space for Vital </a:t>
            </a:r>
            <a:r>
              <a:rPr lang="en-US" err="1">
                <a:latin typeface="Calibri Light"/>
                <a:ea typeface="+mn-lt"/>
                <a:cs typeface="+mn-lt"/>
              </a:rPr>
              <a:t>BrandTM</a:t>
            </a:r>
            <a:r>
              <a:rPr lang="en-US">
                <a:latin typeface="Calibri Light"/>
                <a:ea typeface="+mn-lt"/>
                <a:cs typeface="+mn-lt"/>
              </a:rPr>
              <a:t>. </a:t>
            </a:r>
            <a:r>
              <a:rPr lang="en-US">
                <a:solidFill>
                  <a:srgbClr val="FF0000"/>
                </a:solidFill>
                <a:latin typeface="Calibri Light"/>
                <a:ea typeface="+mn-lt"/>
                <a:cs typeface="+mn-lt"/>
              </a:rPr>
              <a:t>Statements do not need periods. All slides need page numbers</a:t>
            </a:r>
          </a:p>
          <a:p>
            <a:pPr marL="0" indent="0">
              <a:buNone/>
            </a:pPr>
            <a:endParaRPr lang="en-US">
              <a:solidFill>
                <a:srgbClr val="FF0000"/>
              </a:solidFill>
              <a:latin typeface="Calibri Light"/>
              <a:cs typeface="Calibri Light"/>
            </a:endParaRPr>
          </a:p>
        </p:txBody>
      </p:sp>
      <p:sp>
        <p:nvSpPr>
          <p:cNvPr id="4" name="Slide Number Placeholder 3">
            <a:extLst>
              <a:ext uri="{FF2B5EF4-FFF2-40B4-BE49-F238E27FC236}">
                <a16:creationId xmlns:a16="http://schemas.microsoft.com/office/drawing/2014/main" id="{627B6E4B-79C5-0559-8DA6-EA48CBFCB71E}"/>
              </a:ext>
            </a:extLst>
          </p:cNvPr>
          <p:cNvSpPr>
            <a:spLocks noGrp="1"/>
          </p:cNvSpPr>
          <p:nvPr>
            <p:ph type="sldNum" sz="quarter" idx="12"/>
          </p:nvPr>
        </p:nvSpPr>
        <p:spPr/>
        <p:txBody>
          <a:bodyPr/>
          <a:lstStyle/>
          <a:p>
            <a:fld id="{4FAB73BC-B049-4115-A692-8D63A059BFB8}" type="slidenum">
              <a:rPr lang="en-US" dirty="0"/>
              <a:t>2</a:t>
            </a:fld>
            <a:endParaRPr lang="en-US"/>
          </a:p>
        </p:txBody>
      </p:sp>
    </p:spTree>
    <p:extLst>
      <p:ext uri="{BB962C8B-B14F-4D97-AF65-F5344CB8AC3E}">
        <p14:creationId xmlns:p14="http://schemas.microsoft.com/office/powerpoint/2010/main" val="32389023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1CCD5EF-766D-43B9-A25D-19122E5FB1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8" y="643467"/>
            <a:ext cx="4010828" cy="5571066"/>
          </a:xfrm>
          <a:prstGeom prst="rect">
            <a:avLst/>
          </a:prstGeom>
          <a:solidFill>
            <a:schemeClr val="accent1"/>
          </a:solidFill>
          <a:ln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FD9699C9-77F1-4E33-A750-CB78C7EA29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6194" y="809244"/>
            <a:ext cx="3685032" cy="5239512"/>
          </a:xfrm>
          <a:prstGeom prst="rect">
            <a:avLst/>
          </a:prstGeom>
          <a:noFill/>
          <a:ln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46427C0-272C-2BB5-BCEE-C6AFC12C9912}"/>
              </a:ext>
            </a:extLst>
          </p:cNvPr>
          <p:cNvSpPr>
            <a:spLocks noGrp="1"/>
          </p:cNvSpPr>
          <p:nvPr>
            <p:ph type="title"/>
          </p:nvPr>
        </p:nvSpPr>
        <p:spPr>
          <a:xfrm>
            <a:off x="961292" y="1031634"/>
            <a:ext cx="3368431" cy="4844777"/>
          </a:xfrm>
        </p:spPr>
        <p:txBody>
          <a:bodyPr>
            <a:normAutofit/>
          </a:bodyPr>
          <a:lstStyle/>
          <a:p>
            <a:r>
              <a:rPr lang="en-US">
                <a:solidFill>
                  <a:srgbClr val="FFFFFF"/>
                </a:solidFill>
                <a:cs typeface="Calibri Light"/>
              </a:rPr>
              <a:t>What is the problem?</a:t>
            </a:r>
            <a:endParaRPr lang="en-US">
              <a:solidFill>
                <a:srgbClr val="FFFFFF"/>
              </a:solidFill>
            </a:endParaRP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0999F844-CDF4-1CD4-8021-0C8970E8EB7D}"/>
                  </a:ext>
                </a:extLst>
              </p:cNvPr>
              <p:cNvSpPr>
                <a:spLocks noGrp="1"/>
              </p:cNvSpPr>
              <p:nvPr>
                <p:ph idx="1"/>
              </p:nvPr>
            </p:nvSpPr>
            <p:spPr>
              <a:xfrm>
                <a:off x="5369166" y="1587259"/>
                <a:ext cx="6140590" cy="4746232"/>
              </a:xfrm>
            </p:spPr>
            <p:txBody>
              <a:bodyPr anchor="ctr">
                <a:normAutofit/>
              </a:bodyPr>
              <a:lstStyle/>
              <a:p>
                <a:pPr marL="342900" indent="-342900">
                  <a:buChar char="•"/>
                </a:pPr>
                <a:r>
                  <a:rPr lang="en-US">
                    <a:cs typeface="Calibri Light"/>
                  </a:rPr>
                  <a:t>HBV needs a new facility to host all their operations.</a:t>
                </a:r>
              </a:p>
              <a:p>
                <a:pPr marL="347345" lvl="1">
                  <a:buChar char="•"/>
                </a:pPr>
                <a:r>
                  <a:rPr lang="en-US">
                    <a:cs typeface="Calibri Light"/>
                  </a:rPr>
                  <a:t>It will include the following layout allocations:</a:t>
                </a:r>
              </a:p>
              <a:p>
                <a:pPr marL="731520" lvl="3" indent="-457200">
                  <a:buAutoNum type="arabicPeriod"/>
                </a:pPr>
                <a:r>
                  <a:rPr lang="en-US">
                    <a:cs typeface="Calibri Light"/>
                  </a:rPr>
                  <a:t>25,000ft</a:t>
                </a:r>
                <a:r>
                  <a:rPr lang="en-US" baseline="30000">
                    <a:cs typeface="Calibri Light"/>
                  </a:rPr>
                  <a:t>2</a:t>
                </a:r>
                <a:r>
                  <a:rPr lang="en-US" i="0" baseline="30000">
                    <a:cs typeface="Calibri Light"/>
                  </a:rPr>
                  <a:t> </a:t>
                </a:r>
                <a:r>
                  <a:rPr lang="en-US" i="0">
                    <a:cs typeface="Calibri Light"/>
                  </a:rPr>
                  <a:t>Corporate Offices.</a:t>
                </a:r>
                <a:endParaRPr lang="en-US">
                  <a:cs typeface="Calibri Light"/>
                </a:endParaRPr>
              </a:p>
              <a:p>
                <a:pPr marL="731520" lvl="3" indent="-457200">
                  <a:buAutoNum type="arabicPeriod"/>
                </a:pPr>
                <a:r>
                  <a:rPr lang="en-US">
                    <a:cs typeface="Calibri Light"/>
                  </a:rPr>
                  <a:t>4,000 ft</a:t>
                </a:r>
                <a:r>
                  <a:rPr lang="en-US" baseline="30000">
                    <a:cs typeface="Calibri Light" panose="020F0302020204030204"/>
                  </a:rPr>
                  <a:t>2</a:t>
                </a:r>
                <a:r>
                  <a:rPr lang="en-US">
                    <a:cs typeface="Calibri Light"/>
                  </a:rPr>
                  <a:t> Vital Brand Manufacturing.</a:t>
                </a:r>
                <a:endParaRPr lang="en-US" i="0">
                  <a:cs typeface="Calibri Light"/>
                </a:endParaRPr>
              </a:p>
              <a:p>
                <a:pPr marL="731520" lvl="3" indent="-457200">
                  <a:buAutoNum type="arabicPeriod"/>
                </a:pPr>
                <a:r>
                  <a:rPr lang="en-US">
                    <a:cs typeface="Calibri Light"/>
                  </a:rPr>
                  <a:t>3000 ft</a:t>
                </a:r>
                <a:r>
                  <a:rPr lang="en-US" baseline="30000">
                    <a:cs typeface="Calibri Light"/>
                  </a:rPr>
                  <a:t>2</a:t>
                </a:r>
                <a:r>
                  <a:rPr lang="en-US">
                    <a:cs typeface="Calibri Light"/>
                  </a:rPr>
                  <a:t> HBV Outlet Store.</a:t>
                </a:r>
              </a:p>
              <a:p>
                <a:pPr marL="342900" indent="-342900">
                  <a:buFont typeface="Arial,Sans-Serif" pitchFamily="34" charset="0"/>
                  <a:buChar char="•"/>
                </a:pPr>
                <a:r>
                  <a:rPr lang="en-US">
                    <a:cs typeface="Calibri Light"/>
                  </a:rPr>
                  <a:t>173,000 </a:t>
                </a:r>
                <a:r>
                  <a:rPr lang="en-US">
                    <a:ea typeface="+mn-lt"/>
                    <a:cs typeface="+mn-lt"/>
                  </a:rPr>
                  <a:t>ft</a:t>
                </a:r>
                <a14:m>
                  <m:oMath xmlns:m="http://schemas.openxmlformats.org/officeDocument/2006/math">
                    <m:sSup>
                      <m:sSupPr>
                        <m:ctrlPr>
                          <a:rPr lang="en-US" sz="2000" i="1" smtClean="0">
                            <a:latin typeface="Cambria Math" panose="02040503050406030204" pitchFamily="18" charset="0"/>
                            <a:ea typeface="+mn-lt"/>
                            <a:cs typeface="+mn-lt"/>
                          </a:rPr>
                        </m:ctrlPr>
                      </m:sSupPr>
                      <m:e>
                        <m:r>
                          <a:rPr lang="en-US" sz="2000" b="0" i="1" smtClean="0">
                            <a:latin typeface="Cambria Math" panose="02040503050406030204" pitchFamily="18" charset="0"/>
                            <a:ea typeface="+mn-lt"/>
                            <a:cs typeface="+mn-lt"/>
                          </a:rPr>
                          <m:t> </m:t>
                        </m:r>
                      </m:e>
                      <m:sup>
                        <m:r>
                          <a:rPr lang="en-US" sz="2000" b="0" i="1" smtClean="0">
                            <a:latin typeface="Cambria Math" panose="02040503050406030204" pitchFamily="18" charset="0"/>
                            <a:ea typeface="+mn-lt"/>
                            <a:cs typeface="+mn-lt"/>
                          </a:rPr>
                          <m:t>2</m:t>
                        </m:r>
                      </m:sup>
                    </m:sSup>
                  </m:oMath>
                </a14:m>
                <a:r>
                  <a:rPr lang="en-US">
                    <a:cs typeface="Calibri Light"/>
                  </a:rPr>
                  <a:t> vs 215,000 ft</a:t>
                </a:r>
                <a14:m>
                  <m:oMath xmlns:m="http://schemas.openxmlformats.org/officeDocument/2006/math">
                    <m:sSup>
                      <m:sSupPr>
                        <m:ctrlPr>
                          <a:rPr lang="en-US" sz="2000" i="1" dirty="0" smtClean="0">
                            <a:latin typeface="Cambria Math" panose="02040503050406030204" pitchFamily="18" charset="0"/>
                            <a:cs typeface="Calibri Light"/>
                          </a:rPr>
                        </m:ctrlPr>
                      </m:sSupPr>
                      <m:e>
                        <m:r>
                          <a:rPr lang="en-US" sz="2000" b="0" i="1" dirty="0" smtClean="0">
                            <a:latin typeface="Cambria Math" panose="02040503050406030204" pitchFamily="18" charset="0"/>
                            <a:cs typeface="Calibri Light"/>
                          </a:rPr>
                          <m:t> </m:t>
                        </m:r>
                      </m:e>
                      <m:sup>
                        <m:r>
                          <a:rPr lang="en-US" sz="2000" b="0" i="1" dirty="0" smtClean="0">
                            <a:latin typeface="Cambria Math" panose="02040503050406030204" pitchFamily="18" charset="0"/>
                            <a:cs typeface="Calibri Light"/>
                          </a:rPr>
                          <m:t>2</m:t>
                        </m:r>
                      </m:sup>
                    </m:sSup>
                    <m:r>
                      <a:rPr lang="en-US" sz="2000" i="1" dirty="0" smtClean="0">
                        <a:latin typeface="Cambria Math" panose="02040503050406030204" pitchFamily="18" charset="0"/>
                        <a:cs typeface="Calibri Light"/>
                      </a:rPr>
                      <m:t> </m:t>
                    </m:r>
                  </m:oMath>
                </a14:m>
                <a:r>
                  <a:rPr lang="en-US">
                    <a:cs typeface="Calibri Light"/>
                  </a:rPr>
                  <a:t>facility size.</a:t>
                </a:r>
                <a:endParaRPr lang="en-US" i="0">
                  <a:ea typeface="+mn-lt"/>
                  <a:cs typeface="+mn-lt"/>
                </a:endParaRPr>
              </a:p>
              <a:p>
                <a:pPr marL="342900" indent="-342900">
                  <a:buFont typeface="Arial,Sans-Serif" pitchFamily="34" charset="0"/>
                  <a:buChar char="•"/>
                </a:pPr>
                <a:r>
                  <a:rPr lang="en-US">
                    <a:cs typeface="Calibri Light"/>
                  </a:rPr>
                  <a:t>12 vs 16 dock doors.</a:t>
                </a:r>
                <a:endParaRPr lang="en-US" i="0">
                  <a:cs typeface="Calibri Light"/>
                </a:endParaRPr>
              </a:p>
              <a:p>
                <a:pPr marL="342900" indent="-342900">
                  <a:buFont typeface="Arial,Sans-Serif" pitchFamily="34" charset="0"/>
                  <a:buChar char="•"/>
                </a:pPr>
                <a:r>
                  <a:rPr lang="en-US">
                    <a:cs typeface="Calibri Light"/>
                  </a:rPr>
                  <a:t>5 years of growth.</a:t>
                </a:r>
                <a:endParaRPr lang="en-US" i="0">
                  <a:cs typeface="Calibri Light"/>
                </a:endParaRPr>
              </a:p>
              <a:p>
                <a:pPr marL="342900" indent="-342900">
                  <a:buFont typeface="Arial,Sans-Serif" pitchFamily="34" charset="0"/>
                  <a:buChar char="•"/>
                </a:pPr>
                <a:r>
                  <a:rPr lang="en-US">
                    <a:cs typeface="Calibri Light"/>
                  </a:rPr>
                  <a:t>Parking and corporate offices.</a:t>
                </a:r>
              </a:p>
              <a:p>
                <a:pPr marL="342900" indent="-342900">
                  <a:buFont typeface="Arial,Sans-Serif" pitchFamily="34" charset="0"/>
                  <a:buChar char="•"/>
                </a:pPr>
                <a:endParaRPr lang="en-US" i="0">
                  <a:cs typeface="Calibri Light"/>
                </a:endParaRPr>
              </a:p>
              <a:p>
                <a:pPr marL="0" lvl="2" indent="0">
                  <a:buNone/>
                </a:pPr>
                <a:endParaRPr lang="en-US" i="0">
                  <a:cs typeface="Calibri Light"/>
                </a:endParaRPr>
              </a:p>
              <a:p>
                <a:endParaRPr lang="en-US">
                  <a:cs typeface="Calibri Light"/>
                </a:endParaRPr>
              </a:p>
              <a:p>
                <a:pPr marL="4445" lvl="1" indent="0">
                  <a:buNone/>
                </a:pPr>
                <a:endParaRPr lang="en-US">
                  <a:cs typeface="Calibri Light"/>
                </a:endParaRPr>
              </a:p>
            </p:txBody>
          </p:sp>
        </mc:Choice>
        <mc:Fallback xmlns="">
          <p:sp>
            <p:nvSpPr>
              <p:cNvPr id="3" name="Content Placeholder 2">
                <a:extLst>
                  <a:ext uri="{FF2B5EF4-FFF2-40B4-BE49-F238E27FC236}">
                    <a16:creationId xmlns:a16="http://schemas.microsoft.com/office/drawing/2014/main" id="{0999F844-CDF4-1CD4-8021-0C8970E8EB7D}"/>
                  </a:ext>
                </a:extLst>
              </p:cNvPr>
              <p:cNvSpPr>
                <a:spLocks noGrp="1" noRot="1" noChangeAspect="1" noMove="1" noResize="1" noEditPoints="1" noAdjustHandles="1" noChangeArrowheads="1" noChangeShapeType="1" noTextEdit="1"/>
              </p:cNvSpPr>
              <p:nvPr>
                <p:ph idx="1"/>
              </p:nvPr>
            </p:nvSpPr>
            <p:spPr>
              <a:xfrm>
                <a:off x="5369166" y="1587259"/>
                <a:ext cx="6140590" cy="4746232"/>
              </a:xfrm>
              <a:blipFill>
                <a:blip r:embed="rId2"/>
                <a:stretch>
                  <a:fillRect l="-1390" t="-11168" r="-596"/>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B5113408-F6ED-CCF2-4F83-65A6DEC21B35}"/>
              </a:ext>
            </a:extLst>
          </p:cNvPr>
          <p:cNvSpPr>
            <a:spLocks noGrp="1"/>
          </p:cNvSpPr>
          <p:nvPr>
            <p:ph type="sldNum" sz="quarter" idx="12"/>
          </p:nvPr>
        </p:nvSpPr>
        <p:spPr/>
        <p:txBody>
          <a:bodyPr/>
          <a:lstStyle/>
          <a:p>
            <a:fld id="{4FAB73BC-B049-4115-A692-8D63A059BFB8}" type="slidenum">
              <a:rPr lang="en-US" dirty="0"/>
              <a:t>3</a:t>
            </a:fld>
            <a:endParaRPr lang="en-US"/>
          </a:p>
        </p:txBody>
      </p:sp>
    </p:spTree>
    <p:extLst>
      <p:ext uri="{BB962C8B-B14F-4D97-AF65-F5344CB8AC3E}">
        <p14:creationId xmlns:p14="http://schemas.microsoft.com/office/powerpoint/2010/main" val="35010613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FDB4D-8071-F578-BF71-C96C4B14DAC8}"/>
              </a:ext>
            </a:extLst>
          </p:cNvPr>
          <p:cNvSpPr>
            <a:spLocks noGrp="1"/>
          </p:cNvSpPr>
          <p:nvPr>
            <p:ph type="title"/>
          </p:nvPr>
        </p:nvSpPr>
        <p:spPr/>
        <p:txBody>
          <a:bodyPr/>
          <a:lstStyle/>
          <a:p>
            <a:r>
              <a:rPr lang="en-US">
                <a:cs typeface="Calibri Light"/>
              </a:rPr>
              <a:t>Supply and Demand Graphs</a:t>
            </a:r>
            <a:endParaRPr lang="en-US"/>
          </a:p>
        </p:txBody>
      </p:sp>
      <p:sp>
        <p:nvSpPr>
          <p:cNvPr id="3" name="Content Placeholder 2">
            <a:extLst>
              <a:ext uri="{FF2B5EF4-FFF2-40B4-BE49-F238E27FC236}">
                <a16:creationId xmlns:a16="http://schemas.microsoft.com/office/drawing/2014/main" id="{4D27B45F-F99F-AED5-9AD1-8B9B84A78D57}"/>
              </a:ext>
            </a:extLst>
          </p:cNvPr>
          <p:cNvSpPr>
            <a:spLocks noGrp="1"/>
          </p:cNvSpPr>
          <p:nvPr>
            <p:ph idx="1"/>
          </p:nvPr>
        </p:nvSpPr>
        <p:spPr>
          <a:xfrm>
            <a:off x="543069" y="1889760"/>
            <a:ext cx="4900560" cy="3766185"/>
          </a:xfrm>
        </p:spPr>
        <p:txBody>
          <a:bodyPr vert="horz" lIns="91440" tIns="45720" rIns="91440" bIns="45720" rtlCol="0" anchor="t">
            <a:normAutofit/>
          </a:bodyPr>
          <a:lstStyle/>
          <a:p>
            <a:pPr marL="0" indent="0">
              <a:buNone/>
            </a:pPr>
            <a:r>
              <a:rPr lang="en-US">
                <a:solidFill>
                  <a:srgbClr val="FF0000"/>
                </a:solidFill>
                <a:cs typeface="Calibri Light"/>
              </a:rPr>
              <a:t>Increase the size, condense the units, change the </a:t>
            </a:r>
            <a:r>
              <a:rPr lang="en-US" err="1">
                <a:solidFill>
                  <a:srgbClr val="FF0000"/>
                </a:solidFill>
                <a:cs typeface="Calibri Light"/>
              </a:rPr>
              <a:t>obsicssa</a:t>
            </a:r>
            <a:r>
              <a:rPr lang="en-US">
                <a:solidFill>
                  <a:srgbClr val="FF0000"/>
                </a:solidFill>
                <a:cs typeface="Calibri Light"/>
              </a:rPr>
              <a:t>  and do not include the 6th year. Add indications of when the new line or upgrades are needed. Nice explanation to the question John. Add the upgrade of the second line to recommend to the year 5. All lines are upgraded by year 5</a:t>
            </a:r>
          </a:p>
        </p:txBody>
      </p:sp>
      <p:pic>
        <p:nvPicPr>
          <p:cNvPr id="6" name="Picture 6" descr="Chart, line chart&#10;&#10;Description automatically generated">
            <a:extLst>
              <a:ext uri="{FF2B5EF4-FFF2-40B4-BE49-F238E27FC236}">
                <a16:creationId xmlns:a16="http://schemas.microsoft.com/office/drawing/2014/main" id="{B6D7BECF-214C-53DA-EB9E-63FF42DEFC20}"/>
              </a:ext>
            </a:extLst>
          </p:cNvPr>
          <p:cNvPicPr>
            <a:picLocks noChangeAspect="1"/>
          </p:cNvPicPr>
          <p:nvPr/>
        </p:nvPicPr>
        <p:blipFill>
          <a:blip r:embed="rId2"/>
          <a:stretch>
            <a:fillRect/>
          </a:stretch>
        </p:blipFill>
        <p:spPr>
          <a:xfrm>
            <a:off x="5609157" y="1951087"/>
            <a:ext cx="8211177" cy="3235060"/>
          </a:xfrm>
          <a:prstGeom prst="rect">
            <a:avLst/>
          </a:prstGeom>
        </p:spPr>
      </p:pic>
      <p:sp>
        <p:nvSpPr>
          <p:cNvPr id="4" name="TextBox 3">
            <a:extLst>
              <a:ext uri="{FF2B5EF4-FFF2-40B4-BE49-F238E27FC236}">
                <a16:creationId xmlns:a16="http://schemas.microsoft.com/office/drawing/2014/main" id="{A4D4965C-AF0A-5B10-94F3-AC3B44AA544A}"/>
              </a:ext>
            </a:extLst>
          </p:cNvPr>
          <p:cNvSpPr txBox="1"/>
          <p:nvPr/>
        </p:nvSpPr>
        <p:spPr>
          <a:xfrm>
            <a:off x="4724400" y="3200400"/>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a:t>Click to add text</a:t>
            </a:r>
          </a:p>
        </p:txBody>
      </p:sp>
      <p:sp>
        <p:nvSpPr>
          <p:cNvPr id="5" name="Slide Number Placeholder 4">
            <a:extLst>
              <a:ext uri="{FF2B5EF4-FFF2-40B4-BE49-F238E27FC236}">
                <a16:creationId xmlns:a16="http://schemas.microsoft.com/office/drawing/2014/main" id="{3D51EC86-A58C-8219-F708-F554896FDADF}"/>
              </a:ext>
            </a:extLst>
          </p:cNvPr>
          <p:cNvSpPr>
            <a:spLocks noGrp="1"/>
          </p:cNvSpPr>
          <p:nvPr>
            <p:ph type="sldNum" sz="quarter" idx="12"/>
          </p:nvPr>
        </p:nvSpPr>
        <p:spPr/>
        <p:txBody>
          <a:bodyPr/>
          <a:lstStyle/>
          <a:p>
            <a:fld id="{4FAB73BC-B049-4115-A692-8D63A059BFB8}" type="slidenum">
              <a:rPr lang="en-US" dirty="0"/>
              <a:t>4</a:t>
            </a:fld>
            <a:endParaRPr lang="en-US"/>
          </a:p>
        </p:txBody>
      </p:sp>
    </p:spTree>
    <p:extLst>
      <p:ext uri="{BB962C8B-B14F-4D97-AF65-F5344CB8AC3E}">
        <p14:creationId xmlns:p14="http://schemas.microsoft.com/office/powerpoint/2010/main" val="32222624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0851DF-4963-A8AE-9893-670BE904C64B}"/>
              </a:ext>
            </a:extLst>
          </p:cNvPr>
          <p:cNvSpPr>
            <a:spLocks noGrp="1"/>
          </p:cNvSpPr>
          <p:nvPr>
            <p:ph type="title"/>
          </p:nvPr>
        </p:nvSpPr>
        <p:spPr/>
        <p:txBody>
          <a:bodyPr/>
          <a:lstStyle/>
          <a:p>
            <a:r>
              <a:rPr lang="en-US">
                <a:cs typeface="Calibri Light"/>
              </a:rPr>
              <a:t>Current Design</a:t>
            </a:r>
            <a:endParaRPr lang="en-US"/>
          </a:p>
        </p:txBody>
      </p:sp>
      <p:pic>
        <p:nvPicPr>
          <p:cNvPr id="4" name="Picture 4" descr="Graphical user interface&#10;&#10;Description automatically generated">
            <a:extLst>
              <a:ext uri="{FF2B5EF4-FFF2-40B4-BE49-F238E27FC236}">
                <a16:creationId xmlns:a16="http://schemas.microsoft.com/office/drawing/2014/main" id="{395E24E1-2487-7F7D-6393-0D6611E253BA}"/>
              </a:ext>
            </a:extLst>
          </p:cNvPr>
          <p:cNvPicPr>
            <a:picLocks noGrp="1" noChangeAspect="1"/>
          </p:cNvPicPr>
          <p:nvPr>
            <p:ph idx="1"/>
          </p:nvPr>
        </p:nvPicPr>
        <p:blipFill rotWithShape="1">
          <a:blip r:embed="rId2"/>
          <a:srcRect r="95" b="123"/>
          <a:stretch/>
        </p:blipFill>
        <p:spPr>
          <a:xfrm>
            <a:off x="4810826" y="740577"/>
            <a:ext cx="6962850" cy="5369705"/>
          </a:xfrm>
        </p:spPr>
      </p:pic>
      <p:sp>
        <p:nvSpPr>
          <p:cNvPr id="3" name="TextBox 2">
            <a:extLst>
              <a:ext uri="{FF2B5EF4-FFF2-40B4-BE49-F238E27FC236}">
                <a16:creationId xmlns:a16="http://schemas.microsoft.com/office/drawing/2014/main" id="{599722F8-961C-A3E1-8F46-D794DD66C3BD}"/>
              </a:ext>
            </a:extLst>
          </p:cNvPr>
          <p:cNvSpPr txBox="1"/>
          <p:nvPr/>
        </p:nvSpPr>
        <p:spPr>
          <a:xfrm>
            <a:off x="1224280" y="2402840"/>
            <a:ext cx="2743200"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rgbClr val="FF0000"/>
                </a:solidFill>
                <a:cs typeface="Calibri Light"/>
              </a:rPr>
              <a:t>The text on the right is too small. Consider this text to occupy this space on the left on this slide. </a:t>
            </a:r>
            <a:endParaRPr lang="en-US">
              <a:cs typeface="Calibri Light"/>
            </a:endParaRPr>
          </a:p>
        </p:txBody>
      </p:sp>
      <p:sp>
        <p:nvSpPr>
          <p:cNvPr id="5" name="Slide Number Placeholder 4">
            <a:extLst>
              <a:ext uri="{FF2B5EF4-FFF2-40B4-BE49-F238E27FC236}">
                <a16:creationId xmlns:a16="http://schemas.microsoft.com/office/drawing/2014/main" id="{CCCD3253-A984-94F5-D381-A99BEF354D76}"/>
              </a:ext>
            </a:extLst>
          </p:cNvPr>
          <p:cNvSpPr>
            <a:spLocks noGrp="1"/>
          </p:cNvSpPr>
          <p:nvPr>
            <p:ph type="sldNum" sz="quarter" idx="12"/>
          </p:nvPr>
        </p:nvSpPr>
        <p:spPr/>
        <p:txBody>
          <a:bodyPr/>
          <a:lstStyle/>
          <a:p>
            <a:fld id="{4FAB73BC-B049-4115-A692-8D63A059BFB8}" type="slidenum">
              <a:rPr lang="en-US" dirty="0"/>
              <a:t>5</a:t>
            </a:fld>
            <a:endParaRPr lang="en-US"/>
          </a:p>
        </p:txBody>
      </p:sp>
    </p:spTree>
    <p:extLst>
      <p:ext uri="{BB962C8B-B14F-4D97-AF65-F5344CB8AC3E}">
        <p14:creationId xmlns:p14="http://schemas.microsoft.com/office/powerpoint/2010/main" val="35684832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AFFF93-545B-73CA-3194-C966436C4E97}"/>
              </a:ext>
            </a:extLst>
          </p:cNvPr>
          <p:cNvSpPr>
            <a:spLocks noGrp="1"/>
          </p:cNvSpPr>
          <p:nvPr>
            <p:ph type="title"/>
          </p:nvPr>
        </p:nvSpPr>
        <p:spPr/>
        <p:txBody>
          <a:bodyPr/>
          <a:lstStyle/>
          <a:p>
            <a:r>
              <a:rPr lang="en-US">
                <a:cs typeface="Calibri Light"/>
              </a:rPr>
              <a:t>DMAIC Gantt Chart</a:t>
            </a:r>
          </a:p>
        </p:txBody>
      </p:sp>
      <p:pic>
        <p:nvPicPr>
          <p:cNvPr id="11" name="Picture 11" descr="Chart&#10;&#10;Description automatically generated">
            <a:extLst>
              <a:ext uri="{FF2B5EF4-FFF2-40B4-BE49-F238E27FC236}">
                <a16:creationId xmlns:a16="http://schemas.microsoft.com/office/drawing/2014/main" id="{DBBEB2BE-E85C-49F4-E6C6-1405D9CB397C}"/>
              </a:ext>
            </a:extLst>
          </p:cNvPr>
          <p:cNvPicPr>
            <a:picLocks noChangeAspect="1"/>
          </p:cNvPicPr>
          <p:nvPr/>
        </p:nvPicPr>
        <p:blipFill>
          <a:blip r:embed="rId2"/>
          <a:stretch>
            <a:fillRect/>
          </a:stretch>
        </p:blipFill>
        <p:spPr>
          <a:xfrm>
            <a:off x="657808" y="1608564"/>
            <a:ext cx="11311811" cy="2119668"/>
          </a:xfrm>
          <a:prstGeom prst="rect">
            <a:avLst/>
          </a:prstGeom>
        </p:spPr>
      </p:pic>
      <p:sp>
        <p:nvSpPr>
          <p:cNvPr id="3" name="TextBox 2">
            <a:extLst>
              <a:ext uri="{FF2B5EF4-FFF2-40B4-BE49-F238E27FC236}">
                <a16:creationId xmlns:a16="http://schemas.microsoft.com/office/drawing/2014/main" id="{6F7C8DC3-6CCB-C828-A60A-718B80227C57}"/>
              </a:ext>
            </a:extLst>
          </p:cNvPr>
          <p:cNvSpPr txBox="1"/>
          <p:nvPr/>
        </p:nvSpPr>
        <p:spPr>
          <a:xfrm>
            <a:off x="574040" y="3429000"/>
            <a:ext cx="3241040" cy="287899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i="1">
                <a:cs typeface="Calibri Light"/>
              </a:rPr>
              <a:t>Define:</a:t>
            </a:r>
            <a:endParaRPr lang="en-US">
              <a:cs typeface="Calibri Light"/>
            </a:endParaRPr>
          </a:p>
          <a:p>
            <a:pPr marL="342900" indent="-342900">
              <a:lnSpc>
                <a:spcPct val="85000"/>
              </a:lnSpc>
              <a:spcBef>
                <a:spcPts val="1300"/>
              </a:spcBef>
              <a:buFont typeface="Arial,Sans-Serif"/>
              <a:buChar char="•"/>
            </a:pPr>
            <a:r>
              <a:rPr lang="en-US" sz="1600">
                <a:ea typeface="+mn-lt"/>
                <a:cs typeface="+mn-lt"/>
              </a:rPr>
              <a:t>  Understand project assignment </a:t>
            </a:r>
          </a:p>
          <a:p>
            <a:pPr marL="342900" indent="-342900">
              <a:lnSpc>
                <a:spcPct val="85000"/>
              </a:lnSpc>
              <a:spcBef>
                <a:spcPts val="1300"/>
              </a:spcBef>
              <a:buFont typeface="Arial,Sans-Serif"/>
              <a:buChar char="•"/>
            </a:pPr>
            <a:r>
              <a:rPr lang="en-US" sz="1600">
                <a:ea typeface="+mn-lt"/>
                <a:cs typeface="+mn-lt"/>
              </a:rPr>
              <a:t>  Define the scope of the project</a:t>
            </a:r>
          </a:p>
          <a:p>
            <a:pPr marL="342900" indent="-342900">
              <a:lnSpc>
                <a:spcPct val="85000"/>
              </a:lnSpc>
              <a:spcBef>
                <a:spcPts val="1300"/>
              </a:spcBef>
              <a:buFont typeface="Arial,Sans-Serif"/>
              <a:buChar char="•"/>
            </a:pPr>
            <a:r>
              <a:rPr lang="en-US" sz="1600">
                <a:ea typeface="+mn-lt"/>
                <a:cs typeface="+mn-lt"/>
              </a:rPr>
              <a:t>  Gather initial assumptions</a:t>
            </a:r>
          </a:p>
          <a:p>
            <a:pPr marL="342900" indent="-342900">
              <a:lnSpc>
                <a:spcPct val="85000"/>
              </a:lnSpc>
              <a:spcBef>
                <a:spcPts val="1300"/>
              </a:spcBef>
              <a:buFont typeface="Arial,Sans-Serif"/>
              <a:buChar char="•"/>
            </a:pPr>
            <a:r>
              <a:rPr lang="en-US" sz="1600">
                <a:ea typeface="+mn-lt"/>
                <a:cs typeface="+mn-lt"/>
              </a:rPr>
              <a:t>  Understand the growth of demand</a:t>
            </a:r>
          </a:p>
          <a:p>
            <a:pPr marL="457200" indent="-457200">
              <a:lnSpc>
                <a:spcPct val="85000"/>
              </a:lnSpc>
              <a:spcBef>
                <a:spcPts val="1300"/>
              </a:spcBef>
              <a:buFont typeface="Arial,Sans-Serif"/>
              <a:buChar char="•"/>
            </a:pPr>
            <a:r>
              <a:rPr lang="en-US" sz="1600">
                <a:ea typeface="+mn-lt"/>
                <a:cs typeface="+mn-lt"/>
              </a:rPr>
              <a:t>Develop Initial Facility Blueprint</a:t>
            </a:r>
          </a:p>
          <a:p>
            <a:pPr marL="457200" indent="-457200">
              <a:lnSpc>
                <a:spcPct val="85000"/>
              </a:lnSpc>
              <a:spcBef>
                <a:spcPts val="1300"/>
              </a:spcBef>
              <a:buFont typeface="Arial,Sans-Serif"/>
              <a:buChar char="•"/>
            </a:pPr>
            <a:r>
              <a:rPr lang="en-US" sz="1600">
                <a:ea typeface="+mn-lt"/>
                <a:cs typeface="+mn-lt"/>
              </a:rPr>
              <a:t>Build the Project Charter</a:t>
            </a:r>
            <a:endParaRPr lang="en-US" sz="1600">
              <a:cs typeface="Calibri Light" panose="020F0302020204030204"/>
            </a:endParaRPr>
          </a:p>
        </p:txBody>
      </p:sp>
      <p:sp>
        <p:nvSpPr>
          <p:cNvPr id="4" name="TextBox 3">
            <a:extLst>
              <a:ext uri="{FF2B5EF4-FFF2-40B4-BE49-F238E27FC236}">
                <a16:creationId xmlns:a16="http://schemas.microsoft.com/office/drawing/2014/main" id="{C43F45E4-A940-4587-540F-15C5BA52790C}"/>
              </a:ext>
            </a:extLst>
          </p:cNvPr>
          <p:cNvSpPr txBox="1"/>
          <p:nvPr/>
        </p:nvSpPr>
        <p:spPr>
          <a:xfrm>
            <a:off x="3815715" y="3429635"/>
            <a:ext cx="2743200" cy="212699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i="1">
                <a:cs typeface="Calibri Light"/>
              </a:rPr>
              <a:t>Measure:</a:t>
            </a:r>
            <a:endParaRPr lang="en-US">
              <a:cs typeface="Calibri Light"/>
            </a:endParaRPr>
          </a:p>
          <a:p>
            <a:pPr marL="457200" indent="-457200">
              <a:lnSpc>
                <a:spcPct val="85000"/>
              </a:lnSpc>
              <a:spcBef>
                <a:spcPts val="1300"/>
              </a:spcBef>
              <a:buFont typeface="Arial,Sans-Serif"/>
              <a:buChar char="•"/>
            </a:pPr>
            <a:r>
              <a:rPr lang="en-US" sz="1600">
                <a:ea typeface="+mn-lt"/>
                <a:cs typeface="+mn-lt"/>
              </a:rPr>
              <a:t>Assign locations for facility departments</a:t>
            </a:r>
          </a:p>
          <a:p>
            <a:pPr marL="457200" indent="-457200">
              <a:lnSpc>
                <a:spcPct val="85000"/>
              </a:lnSpc>
              <a:spcBef>
                <a:spcPts val="1300"/>
              </a:spcBef>
              <a:buFont typeface="Arial,Sans-Serif"/>
              <a:buChar char="•"/>
            </a:pPr>
            <a:r>
              <a:rPr lang="en-US" sz="1600">
                <a:ea typeface="+mn-lt"/>
                <a:cs typeface="+mn-lt"/>
              </a:rPr>
              <a:t>Analyze flows between departments</a:t>
            </a:r>
          </a:p>
          <a:p>
            <a:pPr marL="457200" indent="-457200">
              <a:lnSpc>
                <a:spcPct val="85000"/>
              </a:lnSpc>
              <a:spcBef>
                <a:spcPts val="1300"/>
              </a:spcBef>
              <a:buFont typeface="Arial,Sans-Serif"/>
              <a:buChar char="•"/>
            </a:pPr>
            <a:r>
              <a:rPr lang="en-US" sz="1600">
                <a:ea typeface="+mn-lt"/>
                <a:cs typeface="+mn-lt"/>
              </a:rPr>
              <a:t>Convert given data for simulation use</a:t>
            </a:r>
            <a:endParaRPr lang="en-US">
              <a:cs typeface="Calibri Light" panose="020F0302020204030204"/>
            </a:endParaRPr>
          </a:p>
        </p:txBody>
      </p:sp>
      <p:sp>
        <p:nvSpPr>
          <p:cNvPr id="5" name="TextBox 4">
            <a:extLst>
              <a:ext uri="{FF2B5EF4-FFF2-40B4-BE49-F238E27FC236}">
                <a16:creationId xmlns:a16="http://schemas.microsoft.com/office/drawing/2014/main" id="{55ABB38D-972A-BF46-8DC8-DD423B065478}"/>
              </a:ext>
            </a:extLst>
          </p:cNvPr>
          <p:cNvSpPr txBox="1"/>
          <p:nvPr/>
        </p:nvSpPr>
        <p:spPr>
          <a:xfrm>
            <a:off x="6558280" y="3464560"/>
            <a:ext cx="2743200" cy="21534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i="1">
                <a:cs typeface="Calibri Light"/>
              </a:rPr>
              <a:t>Analyze:</a:t>
            </a:r>
            <a:endParaRPr lang="en-US">
              <a:cs typeface="Calibri Light"/>
            </a:endParaRPr>
          </a:p>
          <a:p>
            <a:pPr marL="457200" indent="-457200">
              <a:lnSpc>
                <a:spcPct val="85000"/>
              </a:lnSpc>
              <a:spcBef>
                <a:spcPts val="1300"/>
              </a:spcBef>
              <a:buFont typeface="Arial,Sans-Serif"/>
              <a:buChar char="•"/>
            </a:pPr>
            <a:r>
              <a:rPr lang="en-US" sz="1600">
                <a:solidFill>
                  <a:srgbClr val="FF0000"/>
                </a:solidFill>
                <a:ea typeface="+mn-lt"/>
                <a:cs typeface="+mn-lt"/>
              </a:rPr>
              <a:t>Develop a process simulation</a:t>
            </a:r>
          </a:p>
          <a:p>
            <a:pPr marL="457200" indent="-457200">
              <a:lnSpc>
                <a:spcPct val="85000"/>
              </a:lnSpc>
              <a:spcBef>
                <a:spcPts val="1300"/>
              </a:spcBef>
              <a:buFont typeface="Arial,Sans-Serif"/>
              <a:buChar char="•"/>
            </a:pPr>
            <a:r>
              <a:rPr lang="en-US" sz="1600">
                <a:ea typeface="+mn-lt"/>
                <a:cs typeface="+mn-lt"/>
              </a:rPr>
              <a:t>Change manufacturing variables and gather output</a:t>
            </a:r>
          </a:p>
          <a:p>
            <a:pPr marL="457200" indent="-457200">
              <a:lnSpc>
                <a:spcPct val="85000"/>
              </a:lnSpc>
              <a:spcBef>
                <a:spcPts val="1300"/>
              </a:spcBef>
              <a:buFont typeface="Arial,Sans-Serif"/>
              <a:buChar char="•"/>
            </a:pPr>
            <a:endParaRPr lang="en-US"/>
          </a:p>
        </p:txBody>
      </p:sp>
      <p:sp>
        <p:nvSpPr>
          <p:cNvPr id="6" name="TextBox 5">
            <a:extLst>
              <a:ext uri="{FF2B5EF4-FFF2-40B4-BE49-F238E27FC236}">
                <a16:creationId xmlns:a16="http://schemas.microsoft.com/office/drawing/2014/main" id="{2A0AEA0A-A273-D8DE-BEB5-EB16F44BFB3A}"/>
              </a:ext>
            </a:extLst>
          </p:cNvPr>
          <p:cNvSpPr txBox="1"/>
          <p:nvPr/>
        </p:nvSpPr>
        <p:spPr>
          <a:xfrm>
            <a:off x="9301480" y="3464560"/>
            <a:ext cx="2743200" cy="196028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b="1" i="1"/>
              <a:t>Improve:</a:t>
            </a:r>
            <a:endParaRPr lang="en-US"/>
          </a:p>
          <a:p>
            <a:pPr marL="457200" indent="-457200">
              <a:lnSpc>
                <a:spcPct val="85000"/>
              </a:lnSpc>
              <a:spcBef>
                <a:spcPts val="1300"/>
              </a:spcBef>
              <a:buFont typeface="Arial,Sans-Serif"/>
              <a:buChar char="•"/>
            </a:pPr>
            <a:r>
              <a:rPr lang="en-US" sz="1600">
                <a:cs typeface="Calibri Light"/>
              </a:rPr>
              <a:t>Analyze simulation output change</a:t>
            </a:r>
            <a:endParaRPr lang="en-US" sz="1600">
              <a:ea typeface="+mn-lt"/>
              <a:cs typeface="+mn-lt"/>
            </a:endParaRPr>
          </a:p>
          <a:p>
            <a:pPr marL="457200" indent="-457200">
              <a:lnSpc>
                <a:spcPct val="85000"/>
              </a:lnSpc>
              <a:spcBef>
                <a:spcPts val="1300"/>
              </a:spcBef>
              <a:buFont typeface="Arial,Sans-Serif"/>
              <a:buChar char="•"/>
            </a:pPr>
            <a:r>
              <a:rPr lang="en-US" sz="1600">
                <a:cs typeface="Calibri Light"/>
              </a:rPr>
              <a:t>Decide on most efficient manufacturing scenario regarding cost</a:t>
            </a:r>
          </a:p>
        </p:txBody>
      </p:sp>
      <p:sp>
        <p:nvSpPr>
          <p:cNvPr id="7" name="TextBox 6">
            <a:extLst>
              <a:ext uri="{FF2B5EF4-FFF2-40B4-BE49-F238E27FC236}">
                <a16:creationId xmlns:a16="http://schemas.microsoft.com/office/drawing/2014/main" id="{1AFCCE8E-54A3-C088-16F5-689A3A9BB90C}"/>
              </a:ext>
            </a:extLst>
          </p:cNvPr>
          <p:cNvSpPr txBox="1"/>
          <p:nvPr/>
        </p:nvSpPr>
        <p:spPr>
          <a:xfrm>
            <a:off x="6156960" y="5730240"/>
            <a:ext cx="4150360"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rgbClr val="FF0000"/>
                </a:solidFill>
                <a:cs typeface="Calibri Light"/>
              </a:rPr>
              <a:t>Change the bullets to show what has been completed. Then highlight or use a different text color or the red.</a:t>
            </a:r>
          </a:p>
        </p:txBody>
      </p:sp>
      <p:sp>
        <p:nvSpPr>
          <p:cNvPr id="8" name="Slide Number Placeholder 7">
            <a:extLst>
              <a:ext uri="{FF2B5EF4-FFF2-40B4-BE49-F238E27FC236}">
                <a16:creationId xmlns:a16="http://schemas.microsoft.com/office/drawing/2014/main" id="{38791150-AFF5-E4A3-25B5-303C86399767}"/>
              </a:ext>
            </a:extLst>
          </p:cNvPr>
          <p:cNvSpPr>
            <a:spLocks noGrp="1"/>
          </p:cNvSpPr>
          <p:nvPr>
            <p:ph type="sldNum" sz="quarter" idx="12"/>
          </p:nvPr>
        </p:nvSpPr>
        <p:spPr/>
        <p:txBody>
          <a:bodyPr/>
          <a:lstStyle/>
          <a:p>
            <a:fld id="{4FAB73BC-B049-4115-A692-8D63A059BFB8}" type="slidenum">
              <a:rPr lang="en-US" dirty="0"/>
              <a:t>6</a:t>
            </a:fld>
            <a:endParaRPr lang="en-US"/>
          </a:p>
        </p:txBody>
      </p:sp>
    </p:spTree>
    <p:extLst>
      <p:ext uri="{BB962C8B-B14F-4D97-AF65-F5344CB8AC3E}">
        <p14:creationId xmlns:p14="http://schemas.microsoft.com/office/powerpoint/2010/main" val="36928782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8">
            <a:extLst>
              <a:ext uri="{FF2B5EF4-FFF2-40B4-BE49-F238E27FC236}">
                <a16:creationId xmlns:a16="http://schemas.microsoft.com/office/drawing/2014/main" id="{67218665-EA77-40EC-8172-4F17E2DEDB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5992" y="0"/>
            <a:ext cx="4636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7548A8C-24B0-541A-3985-F48F02DCC19D}"/>
              </a:ext>
            </a:extLst>
          </p:cNvPr>
          <p:cNvSpPr>
            <a:spLocks noGrp="1"/>
          </p:cNvSpPr>
          <p:nvPr>
            <p:ph type="title"/>
          </p:nvPr>
        </p:nvSpPr>
        <p:spPr>
          <a:xfrm>
            <a:off x="8199458" y="643467"/>
            <a:ext cx="3349075" cy="5584296"/>
          </a:xfrm>
        </p:spPr>
        <p:txBody>
          <a:bodyPr anchor="ctr">
            <a:normAutofit/>
          </a:bodyPr>
          <a:lstStyle/>
          <a:p>
            <a:r>
              <a:rPr lang="en-US" sz="4000">
                <a:solidFill>
                  <a:srgbClr val="FFFFFF"/>
                </a:solidFill>
                <a:cs typeface="Calibri Light"/>
              </a:rPr>
              <a:t>Resources</a:t>
            </a:r>
            <a:endParaRPr lang="en-US" sz="4000">
              <a:solidFill>
                <a:srgbClr val="FFFFFF"/>
              </a:solidFill>
            </a:endParaRPr>
          </a:p>
        </p:txBody>
      </p:sp>
      <p:graphicFrame>
        <p:nvGraphicFramePr>
          <p:cNvPr id="11" name="Content Placeholder 2">
            <a:extLst>
              <a:ext uri="{FF2B5EF4-FFF2-40B4-BE49-F238E27FC236}">
                <a16:creationId xmlns:a16="http://schemas.microsoft.com/office/drawing/2014/main" id="{F66FD283-70D2-53BF-1BD7-236764444666}"/>
              </a:ext>
            </a:extLst>
          </p:cNvPr>
          <p:cNvGraphicFramePr>
            <a:graphicFrameLocks noGrp="1"/>
          </p:cNvGraphicFramePr>
          <p:nvPr>
            <p:ph idx="1"/>
            <p:extLst>
              <p:ext uri="{D42A27DB-BD31-4B8C-83A1-F6EECF244321}">
                <p14:modId xmlns:p14="http://schemas.microsoft.com/office/powerpoint/2010/main" val="155752107"/>
              </p:ext>
            </p:extLst>
          </p:nvPr>
        </p:nvGraphicFramePr>
        <p:xfrm>
          <a:off x="633413" y="684213"/>
          <a:ext cx="6278562" cy="55435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9" name="Slide Number Placeholder 48">
            <a:extLst>
              <a:ext uri="{FF2B5EF4-FFF2-40B4-BE49-F238E27FC236}">
                <a16:creationId xmlns:a16="http://schemas.microsoft.com/office/drawing/2014/main" id="{916E7A74-F3DE-34F7-FB23-42314B0B4651}"/>
              </a:ext>
            </a:extLst>
          </p:cNvPr>
          <p:cNvSpPr>
            <a:spLocks noGrp="1"/>
          </p:cNvSpPr>
          <p:nvPr>
            <p:ph type="sldNum" sz="quarter" idx="12"/>
          </p:nvPr>
        </p:nvSpPr>
        <p:spPr/>
        <p:txBody>
          <a:bodyPr/>
          <a:lstStyle/>
          <a:p>
            <a:fld id="{4FAB73BC-B049-4115-A692-8D63A059BFB8}" type="slidenum">
              <a:rPr lang="en-US" dirty="0"/>
              <a:t>7</a:t>
            </a:fld>
            <a:endParaRPr lang="en-US"/>
          </a:p>
        </p:txBody>
      </p:sp>
    </p:spTree>
    <p:extLst>
      <p:ext uri="{BB962C8B-B14F-4D97-AF65-F5344CB8AC3E}">
        <p14:creationId xmlns:p14="http://schemas.microsoft.com/office/powerpoint/2010/main" val="9512998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4EBE27-3F5E-DEF3-E236-B94334B272BE}"/>
              </a:ext>
            </a:extLst>
          </p:cNvPr>
          <p:cNvSpPr>
            <a:spLocks noGrp="1"/>
          </p:cNvSpPr>
          <p:nvPr>
            <p:ph type="title"/>
          </p:nvPr>
        </p:nvSpPr>
        <p:spPr>
          <a:xfrm>
            <a:off x="4641336" y="499533"/>
            <a:ext cx="6788663" cy="1658198"/>
          </a:xfrm>
        </p:spPr>
        <p:txBody>
          <a:bodyPr>
            <a:normAutofit/>
          </a:bodyPr>
          <a:lstStyle/>
          <a:p>
            <a:r>
              <a:rPr lang="en-US">
                <a:ea typeface="+mj-lt"/>
                <a:cs typeface="+mj-lt"/>
              </a:rPr>
              <a:t>Current Challenges</a:t>
            </a:r>
            <a:endParaRPr lang="en-US"/>
          </a:p>
        </p:txBody>
      </p:sp>
      <p:pic>
        <p:nvPicPr>
          <p:cNvPr id="5" name="Picture 6">
            <a:extLst>
              <a:ext uri="{FF2B5EF4-FFF2-40B4-BE49-F238E27FC236}">
                <a16:creationId xmlns:a16="http://schemas.microsoft.com/office/drawing/2014/main" id="{75518F4E-BF98-893D-9D4C-A21402B636EF}"/>
              </a:ext>
            </a:extLst>
          </p:cNvPr>
          <p:cNvPicPr>
            <a:picLocks noChangeAspect="1"/>
          </p:cNvPicPr>
          <p:nvPr/>
        </p:nvPicPr>
        <p:blipFill rotWithShape="1">
          <a:blip r:embed="rId2"/>
          <a:srcRect r="227" b="4"/>
          <a:stretch/>
        </p:blipFill>
        <p:spPr>
          <a:xfrm>
            <a:off x="824355" y="1061526"/>
            <a:ext cx="3384317" cy="2543895"/>
          </a:xfrm>
          <a:prstGeom prst="rect">
            <a:avLst/>
          </a:prstGeom>
        </p:spPr>
      </p:pic>
      <p:sp>
        <p:nvSpPr>
          <p:cNvPr id="3" name="Content Placeholder 2">
            <a:extLst>
              <a:ext uri="{FF2B5EF4-FFF2-40B4-BE49-F238E27FC236}">
                <a16:creationId xmlns:a16="http://schemas.microsoft.com/office/drawing/2014/main" id="{0DACA2CA-E6B8-4780-7DEF-7A367F0BB7B6}"/>
              </a:ext>
            </a:extLst>
          </p:cNvPr>
          <p:cNvSpPr>
            <a:spLocks noGrp="1"/>
          </p:cNvSpPr>
          <p:nvPr>
            <p:ph idx="1"/>
          </p:nvPr>
        </p:nvSpPr>
        <p:spPr>
          <a:xfrm>
            <a:off x="4641336" y="2011680"/>
            <a:ext cx="6789044" cy="3766185"/>
          </a:xfrm>
        </p:spPr>
        <p:txBody>
          <a:bodyPr vert="horz" lIns="91440" tIns="45720" rIns="91440" bIns="45720" rtlCol="0" anchor="t">
            <a:normAutofit/>
          </a:bodyPr>
          <a:lstStyle/>
          <a:p>
            <a:pPr marL="285750" indent="-285750">
              <a:spcBef>
                <a:spcPts val="0"/>
              </a:spcBef>
              <a:spcAft>
                <a:spcPts val="600"/>
              </a:spcAft>
              <a:buFont typeface="Arial,Sans-Serif" pitchFamily="34" charset="0"/>
              <a:buChar char="•"/>
            </a:pPr>
            <a:r>
              <a:rPr lang="en-US" sz="2000">
                <a:solidFill>
                  <a:srgbClr val="FF0000"/>
                </a:solidFill>
                <a:ea typeface="+mn-lt"/>
                <a:cs typeface="+mn-lt"/>
              </a:rPr>
              <a:t>Arena</a:t>
            </a:r>
          </a:p>
          <a:p>
            <a:pPr marL="285750" indent="-285750">
              <a:spcBef>
                <a:spcPts val="0"/>
              </a:spcBef>
              <a:spcAft>
                <a:spcPts val="600"/>
              </a:spcAft>
              <a:buFont typeface="Arial,Sans-Serif" pitchFamily="34" charset="0"/>
              <a:buChar char="•"/>
            </a:pPr>
            <a:r>
              <a:rPr lang="en-US" sz="2000">
                <a:ea typeface="+mn-lt"/>
                <a:cs typeface="+mn-lt"/>
              </a:rPr>
              <a:t>Working out supply </a:t>
            </a:r>
          </a:p>
          <a:p>
            <a:pPr marL="285750" indent="-285750">
              <a:spcBef>
                <a:spcPts val="0"/>
              </a:spcBef>
              <a:spcAft>
                <a:spcPts val="600"/>
              </a:spcAft>
              <a:buFont typeface="Arial,Sans-Serif" pitchFamily="34" charset="0"/>
              <a:buChar char="•"/>
            </a:pPr>
            <a:r>
              <a:rPr lang="en-US" sz="2000">
                <a:ea typeface="+mn-lt"/>
                <a:cs typeface="+mn-lt"/>
              </a:rPr>
              <a:t>Application of forklifts </a:t>
            </a:r>
          </a:p>
          <a:p>
            <a:pPr marL="285750" indent="-285750">
              <a:spcBef>
                <a:spcPts val="0"/>
              </a:spcBef>
              <a:spcAft>
                <a:spcPts val="600"/>
              </a:spcAft>
              <a:buFont typeface="Arial,Sans-Serif" pitchFamily="34" charset="0"/>
              <a:buChar char="•"/>
            </a:pPr>
            <a:r>
              <a:rPr lang="en-US" sz="2000">
                <a:ea typeface="+mn-lt"/>
                <a:cs typeface="+mn-lt"/>
              </a:rPr>
              <a:t>Size of the facility </a:t>
            </a:r>
          </a:p>
          <a:p>
            <a:pPr marL="285750" indent="-285750">
              <a:spcBef>
                <a:spcPts val="0"/>
              </a:spcBef>
              <a:spcAft>
                <a:spcPts val="600"/>
              </a:spcAft>
              <a:buFont typeface="Arial,Sans-Serif" pitchFamily="34" charset="0"/>
              <a:buChar char="•"/>
            </a:pPr>
            <a:r>
              <a:rPr lang="en-US" sz="2000">
                <a:solidFill>
                  <a:srgbClr val="FF0000"/>
                </a:solidFill>
                <a:ea typeface="+mn-lt"/>
                <a:cs typeface="+mn-lt"/>
              </a:rPr>
              <a:t>Theorizing number of operators/minimum staffing requirements</a:t>
            </a:r>
          </a:p>
          <a:p>
            <a:pPr marL="285750" indent="-285750">
              <a:spcBef>
                <a:spcPts val="0"/>
              </a:spcBef>
              <a:spcAft>
                <a:spcPts val="600"/>
              </a:spcAft>
              <a:buFont typeface="Arial,Sans-Serif" pitchFamily="34" charset="0"/>
              <a:buChar char="•"/>
            </a:pPr>
            <a:r>
              <a:rPr lang="en-US" sz="2000">
                <a:ea typeface="+mn-lt"/>
                <a:cs typeface="+mn-lt"/>
              </a:rPr>
              <a:t>Which lines to use and when to upgrade</a:t>
            </a:r>
          </a:p>
          <a:p>
            <a:pPr marL="285750" indent="-285750">
              <a:spcBef>
                <a:spcPts val="0"/>
              </a:spcBef>
              <a:spcAft>
                <a:spcPts val="600"/>
              </a:spcAft>
              <a:buFont typeface="Arial,Sans-Serif" pitchFamily="34" charset="0"/>
              <a:buChar char="•"/>
            </a:pPr>
            <a:r>
              <a:rPr lang="en-US" sz="2000">
                <a:ea typeface="+mn-lt"/>
                <a:cs typeface="+mn-lt"/>
              </a:rPr>
              <a:t>Direct-to-customer vs store sales</a:t>
            </a:r>
          </a:p>
          <a:p>
            <a:pPr marL="285750" indent="-285750">
              <a:spcBef>
                <a:spcPts val="0"/>
              </a:spcBef>
              <a:spcAft>
                <a:spcPts val="600"/>
              </a:spcAft>
              <a:buFont typeface="Arial,Sans-Serif" pitchFamily="34" charset="0"/>
              <a:buChar char="•"/>
            </a:pPr>
            <a:r>
              <a:rPr lang="en-US" sz="2000">
                <a:solidFill>
                  <a:srgbClr val="FF0000"/>
                </a:solidFill>
                <a:ea typeface="+mn-lt"/>
                <a:cs typeface="+mn-lt"/>
              </a:rPr>
              <a:t>Resolving how stacking arrangements affect storage space</a:t>
            </a:r>
          </a:p>
          <a:p>
            <a:pPr marL="285750" indent="-285750">
              <a:spcBef>
                <a:spcPts val="0"/>
              </a:spcBef>
              <a:spcAft>
                <a:spcPts val="600"/>
              </a:spcAft>
              <a:buFont typeface="Arial,Sans-Serif" pitchFamily="34" charset="0"/>
              <a:buChar char="•"/>
            </a:pPr>
            <a:r>
              <a:rPr lang="en-US" sz="2000">
                <a:ea typeface="+mn-lt"/>
                <a:cs typeface="+mn-lt"/>
              </a:rPr>
              <a:t>Arrangement of departments within the facility</a:t>
            </a:r>
            <a:endParaRPr lang="en-US" sz="2000"/>
          </a:p>
        </p:txBody>
      </p:sp>
      <p:pic>
        <p:nvPicPr>
          <p:cNvPr id="8" name="Picture 8" descr="A picture containing text, indoor, warehouse, scene&#10;&#10;Description automatically generated">
            <a:extLst>
              <a:ext uri="{FF2B5EF4-FFF2-40B4-BE49-F238E27FC236}">
                <a16:creationId xmlns:a16="http://schemas.microsoft.com/office/drawing/2014/main" id="{B933CDF7-E40C-95A6-221B-E9734832E441}"/>
              </a:ext>
            </a:extLst>
          </p:cNvPr>
          <p:cNvPicPr>
            <a:picLocks noChangeAspect="1"/>
          </p:cNvPicPr>
          <p:nvPr/>
        </p:nvPicPr>
        <p:blipFill>
          <a:blip r:embed="rId3"/>
          <a:stretch>
            <a:fillRect/>
          </a:stretch>
        </p:blipFill>
        <p:spPr>
          <a:xfrm>
            <a:off x="826477" y="4044706"/>
            <a:ext cx="3329354" cy="1875204"/>
          </a:xfrm>
          <a:prstGeom prst="rect">
            <a:avLst/>
          </a:prstGeom>
        </p:spPr>
      </p:pic>
      <p:sp>
        <p:nvSpPr>
          <p:cNvPr id="4" name="TextBox 3">
            <a:extLst>
              <a:ext uri="{FF2B5EF4-FFF2-40B4-BE49-F238E27FC236}">
                <a16:creationId xmlns:a16="http://schemas.microsoft.com/office/drawing/2014/main" id="{FC55A80A-2BF7-6FC2-1775-855EB9326ABD}"/>
              </a:ext>
            </a:extLst>
          </p:cNvPr>
          <p:cNvSpPr txBox="1"/>
          <p:nvPr/>
        </p:nvSpPr>
        <p:spPr>
          <a:xfrm>
            <a:off x="4643120" y="5684520"/>
            <a:ext cx="516128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rgbClr val="FF0000"/>
                </a:solidFill>
                <a:cs typeface="Calibri Light"/>
              </a:rPr>
              <a:t>Everything is good on here</a:t>
            </a:r>
          </a:p>
        </p:txBody>
      </p:sp>
      <p:sp>
        <p:nvSpPr>
          <p:cNvPr id="6" name="Slide Number Placeholder 5">
            <a:extLst>
              <a:ext uri="{FF2B5EF4-FFF2-40B4-BE49-F238E27FC236}">
                <a16:creationId xmlns:a16="http://schemas.microsoft.com/office/drawing/2014/main" id="{6163E366-58DE-48E0-0C3D-8D2D4BE2F906}"/>
              </a:ext>
            </a:extLst>
          </p:cNvPr>
          <p:cNvSpPr>
            <a:spLocks noGrp="1"/>
          </p:cNvSpPr>
          <p:nvPr>
            <p:ph type="sldNum" sz="quarter" idx="12"/>
          </p:nvPr>
        </p:nvSpPr>
        <p:spPr/>
        <p:txBody>
          <a:bodyPr/>
          <a:lstStyle/>
          <a:p>
            <a:fld id="{4FAB73BC-B049-4115-A692-8D63A059BFB8}" type="slidenum">
              <a:rPr lang="en-US" dirty="0"/>
              <a:t>8</a:t>
            </a:fld>
            <a:endParaRPr lang="en-US"/>
          </a:p>
        </p:txBody>
      </p:sp>
    </p:spTree>
    <p:extLst>
      <p:ext uri="{BB962C8B-B14F-4D97-AF65-F5344CB8AC3E}">
        <p14:creationId xmlns:p14="http://schemas.microsoft.com/office/powerpoint/2010/main" val="41396389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D333CBE-B699-4E3B-9F45-C045F77343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FFE50961-0F1B-484C-85BC-4BD16B9FF9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Yellow question mark">
            <a:extLst>
              <a:ext uri="{FF2B5EF4-FFF2-40B4-BE49-F238E27FC236}">
                <a16:creationId xmlns:a16="http://schemas.microsoft.com/office/drawing/2014/main" id="{DDBB9483-C39A-FDF3-0FAE-C6BEF75C8B38}"/>
              </a:ext>
            </a:extLst>
          </p:cNvPr>
          <p:cNvPicPr>
            <a:picLocks noChangeAspect="1"/>
          </p:cNvPicPr>
          <p:nvPr/>
        </p:nvPicPr>
        <p:blipFill rotWithShape="1">
          <a:blip r:embed="rId2">
            <a:alphaModFix amt="45000"/>
          </a:blip>
          <a:srcRect r="-2" b="6263"/>
          <a:stretch/>
        </p:blipFill>
        <p:spPr>
          <a:xfrm>
            <a:off x="20" y="10"/>
            <a:ext cx="12191980" cy="6857990"/>
          </a:xfrm>
          <a:prstGeom prst="rect">
            <a:avLst/>
          </a:prstGeom>
        </p:spPr>
      </p:pic>
      <p:sp>
        <p:nvSpPr>
          <p:cNvPr id="2" name="Title 1">
            <a:extLst>
              <a:ext uri="{FF2B5EF4-FFF2-40B4-BE49-F238E27FC236}">
                <a16:creationId xmlns:a16="http://schemas.microsoft.com/office/drawing/2014/main" id="{FFAD36C8-8CCE-DDBC-9C0A-0F3132A028E1}"/>
              </a:ext>
            </a:extLst>
          </p:cNvPr>
          <p:cNvSpPr>
            <a:spLocks noGrp="1"/>
          </p:cNvSpPr>
          <p:nvPr>
            <p:ph type="title"/>
          </p:nvPr>
        </p:nvSpPr>
        <p:spPr>
          <a:xfrm>
            <a:off x="603504" y="770467"/>
            <a:ext cx="10782300" cy="3352800"/>
          </a:xfrm>
        </p:spPr>
        <p:txBody>
          <a:bodyPr vert="horz" lIns="91440" tIns="45720" rIns="91440" bIns="45720" rtlCol="0" anchor="b">
            <a:normAutofit/>
          </a:bodyPr>
          <a:lstStyle/>
          <a:p>
            <a:pPr>
              <a:lnSpc>
                <a:spcPct val="80000"/>
              </a:lnSpc>
            </a:pPr>
            <a:r>
              <a:rPr lang="en-US" sz="8800" kern="1200" spc="-120" baseline="0">
                <a:solidFill>
                  <a:schemeClr val="tx1"/>
                </a:solidFill>
                <a:latin typeface="+mj-lt"/>
                <a:ea typeface="+mj-ea"/>
                <a:cs typeface="+mj-cs"/>
              </a:rPr>
              <a:t>Questions</a:t>
            </a:r>
          </a:p>
        </p:txBody>
      </p:sp>
      <p:sp>
        <p:nvSpPr>
          <p:cNvPr id="3" name="Slide Number Placeholder 2">
            <a:extLst>
              <a:ext uri="{FF2B5EF4-FFF2-40B4-BE49-F238E27FC236}">
                <a16:creationId xmlns:a16="http://schemas.microsoft.com/office/drawing/2014/main" id="{E979361D-38A9-E762-38FA-30FB17D5302A}"/>
              </a:ext>
            </a:extLst>
          </p:cNvPr>
          <p:cNvSpPr>
            <a:spLocks noGrp="1"/>
          </p:cNvSpPr>
          <p:nvPr>
            <p:ph type="sldNum" sz="quarter" idx="12"/>
          </p:nvPr>
        </p:nvSpPr>
        <p:spPr/>
        <p:txBody>
          <a:bodyPr/>
          <a:lstStyle/>
          <a:p>
            <a:fld id="{4FAB73BC-B049-4115-A692-8D63A059BFB8}" type="slidenum">
              <a:rPr lang="en-US" dirty="0"/>
              <a:t>9</a:t>
            </a:fld>
            <a:endParaRPr lang="en-US"/>
          </a:p>
        </p:txBody>
      </p:sp>
    </p:spTree>
    <p:extLst>
      <p:ext uri="{BB962C8B-B14F-4D97-AF65-F5344CB8AC3E}">
        <p14:creationId xmlns:p14="http://schemas.microsoft.com/office/powerpoint/2010/main" val="2847326340"/>
      </p:ext>
    </p:extLst>
  </p:cSld>
  <p:clrMapOvr>
    <a:overrideClrMapping bg1="dk1" tx1="lt1" bg2="dk2" tx2="lt2" accent1="accent1" accent2="accent2" accent3="accent3" accent4="accent4" accent5="accent5" accent6="accent6" hlink="hlink" folHlink="folHlink"/>
  </p:clrMapOvr>
</p:sld>
</file>

<file path=ppt/theme/theme1.xml><?xml version="1.0" encoding="utf-8"?>
<a:theme xmlns:a="http://schemas.openxmlformats.org/drawingml/2006/main" name="Metropolitan">
  <a:themeElements>
    <a:clrScheme name="Metropolitan">
      <a:dk1>
        <a:sysClr val="windowText" lastClr="000000"/>
      </a:dk1>
      <a:lt1>
        <a:sysClr val="window" lastClr="FFFFFF"/>
      </a:lt1>
      <a:dk2>
        <a:srgbClr val="162F33"/>
      </a:dk2>
      <a:lt2>
        <a:srgbClr val="EAF0E0"/>
      </a:lt2>
      <a:accent1>
        <a:srgbClr val="50B4C8"/>
      </a:accent1>
      <a:accent2>
        <a:srgbClr val="A8B97F"/>
      </a:accent2>
      <a:accent3>
        <a:srgbClr val="9B9256"/>
      </a:accent3>
      <a:accent4>
        <a:srgbClr val="657689"/>
      </a:accent4>
      <a:accent5>
        <a:srgbClr val="7A855D"/>
      </a:accent5>
      <a:accent6>
        <a:srgbClr val="84AC9D"/>
      </a:accent6>
      <a:hlink>
        <a:srgbClr val="2370CD"/>
      </a:hlink>
      <a:folHlink>
        <a:srgbClr val="877589"/>
      </a:folHlink>
    </a:clrScheme>
    <a:fontScheme name="Metropolitan">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etropolitan">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Metropolitan" id="{4C5440D6-04D2-4954-96CF-F251137069B2}" vid="{79CFCA13-9412-4290-BB4B-85112F88857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62ab2ce4-3fc2-4804-a6dd-6b4690a40054">
      <Terms xmlns="http://schemas.microsoft.com/office/infopath/2007/PartnerControls"/>
    </lcf76f155ced4ddcb4097134ff3c332f>
    <TaxCatchAll xmlns="c6c3bc6c-4413-478d-aad1-26d80c0a6c7e"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80DCD084164754692DBC8B9CA454A6E" ma:contentTypeVersion="10" ma:contentTypeDescription="Create a new document." ma:contentTypeScope="" ma:versionID="1222830b86b4975526b619b10c96e3a5">
  <xsd:schema xmlns:xsd="http://www.w3.org/2001/XMLSchema" xmlns:xs="http://www.w3.org/2001/XMLSchema" xmlns:p="http://schemas.microsoft.com/office/2006/metadata/properties" xmlns:ns2="62ab2ce4-3fc2-4804-a6dd-6b4690a40054" xmlns:ns3="c6c3bc6c-4413-478d-aad1-26d80c0a6c7e" targetNamespace="http://schemas.microsoft.com/office/2006/metadata/properties" ma:root="true" ma:fieldsID="b18e32289ab68348751aac1065a2633d" ns2:_="" ns3:_="">
    <xsd:import namespace="62ab2ce4-3fc2-4804-a6dd-6b4690a40054"/>
    <xsd:import namespace="c6c3bc6c-4413-478d-aad1-26d80c0a6c7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2ab2ce4-3fc2-4804-a6dd-6b4690a4005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8e6246e5-a6e5-4eb2-9fa7-364669911932"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6c3bc6c-4413-478d-aad1-26d80c0a6c7e"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de698cff-854d-452a-9add-5f7250e5d6c8}" ma:internalName="TaxCatchAll" ma:showField="CatchAllData" ma:web="c6c3bc6c-4413-478d-aad1-26d80c0a6c7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36F3C03-638A-4552-9295-2C6644A296E8}">
  <ds:schemaRefs>
    <ds:schemaRef ds:uri="http://schemas.microsoft.com/sharepoint/v3/contenttype/forms"/>
  </ds:schemaRefs>
</ds:datastoreItem>
</file>

<file path=customXml/itemProps2.xml><?xml version="1.0" encoding="utf-8"?>
<ds:datastoreItem xmlns:ds="http://schemas.openxmlformats.org/officeDocument/2006/customXml" ds:itemID="{98C26D6B-ABED-4BF9-9176-1742E9A940D5}">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8861CA44-B198-4AD3-9416-3CACA0B5F61D}"/>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Widescreen</PresentationFormat>
  <Slides>12</Slides>
  <Notes>0</Notes>
  <HiddenSlides>0</HiddenSlide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Metropolitan</vt:lpstr>
      <vt:lpstr>Team 3 – Healthy Body Vitamins</vt:lpstr>
      <vt:lpstr>Project Objective</vt:lpstr>
      <vt:lpstr>What is the problem?</vt:lpstr>
      <vt:lpstr>Supply and Demand Graphs</vt:lpstr>
      <vt:lpstr>Current Design</vt:lpstr>
      <vt:lpstr>DMAIC Gantt Chart</vt:lpstr>
      <vt:lpstr>Resources</vt:lpstr>
      <vt:lpstr>Current Challenges</vt:lpstr>
      <vt:lpstr>Questions</vt:lpstr>
      <vt:lpstr>Appendix</vt:lpstr>
      <vt:lpstr>Initial Assumptions</vt:lpstr>
      <vt:lpstr>Order of Objectives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revision>5</cp:revision>
  <dcterms:created xsi:type="dcterms:W3CDTF">2022-06-07T01:33:36Z</dcterms:created>
  <dcterms:modified xsi:type="dcterms:W3CDTF">2022-07-07T15:27:52Z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0x010100880DCD084164754692DBC8B9CA454A6E</vt:lpwstr>
  </property>
</Properties>
</file>