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4"/>
  </p:sldMasterIdLst>
  <p:notesMasterIdLst>
    <p:notesMasterId r:id="rId35"/>
  </p:notesMasterIdLst>
  <p:sldIdLst>
    <p:sldId id="256" r:id="rId5"/>
    <p:sldId id="266" r:id="rId6"/>
    <p:sldId id="260" r:id="rId7"/>
    <p:sldId id="292" r:id="rId8"/>
    <p:sldId id="274" r:id="rId9"/>
    <p:sldId id="282" r:id="rId10"/>
    <p:sldId id="297" r:id="rId11"/>
    <p:sldId id="306" r:id="rId12"/>
    <p:sldId id="284" r:id="rId13"/>
    <p:sldId id="304" r:id="rId14"/>
    <p:sldId id="302" r:id="rId15"/>
    <p:sldId id="303" r:id="rId16"/>
    <p:sldId id="307" r:id="rId17"/>
    <p:sldId id="287" r:id="rId18"/>
    <p:sldId id="305" r:id="rId19"/>
    <p:sldId id="288" r:id="rId20"/>
    <p:sldId id="300" r:id="rId21"/>
    <p:sldId id="289" r:id="rId22"/>
    <p:sldId id="301" r:id="rId23"/>
    <p:sldId id="291" r:id="rId24"/>
    <p:sldId id="295" r:id="rId25"/>
    <p:sldId id="296" r:id="rId26"/>
    <p:sldId id="293" r:id="rId27"/>
    <p:sldId id="294" r:id="rId28"/>
    <p:sldId id="285" r:id="rId29"/>
    <p:sldId id="259" r:id="rId30"/>
    <p:sldId id="298" r:id="rId31"/>
    <p:sldId id="276" r:id="rId32"/>
    <p:sldId id="275" r:id="rId33"/>
    <p:sldId id="286"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C008F2-5F12-4477-BA84-BD474ED50BAD}" v="645" dt="2022-07-29T10:27:16.522"/>
    <p1510:client id="{1929C1E8-B793-43BD-B399-EB315681CE50}" v="2" dt="2022-07-29T01:20:53.713"/>
    <p1510:client id="{1CD6DD78-233E-43A5-A748-4131A5D2C0B3}" v="139" dt="2022-07-29T01:01:22.387"/>
    <p1510:client id="{2E7A507B-1714-4EC7-B66B-599F1F033D6C}" v="243" dt="2022-08-04T11:47:41.673"/>
    <p1510:client id="{44C994CF-9511-4499-936E-6F7C5BDA4DE8}" v="17" dt="2022-07-29T12:30:30.436"/>
    <p1510:client id="{480D5846-862C-43BA-A17B-EE22E1CF2C7C}" v="60" dt="2022-08-03T15:01:26.765"/>
    <p1510:client id="{5692A78C-848B-4D17-994A-65AC76BCDA8B}" v="117" dt="2022-08-04T12:57:09.954"/>
    <p1510:client id="{722846A0-484B-4107-8EEA-B455A24DD0CF}" v="290" dt="2022-08-03T23:54:02.944"/>
    <p1510:client id="{77559F3B-4508-46C6-8488-537B1E9532A3}" v="1227" dt="2022-08-04T02:54:34.114"/>
    <p1510:client id="{77824B0E-EDF2-430E-9CF1-275871D51206}" v="3" dt="2022-08-04T12:22:20.938"/>
    <p1510:client id="{7A79F7FD-5B0A-4FCD-82F8-98AD891D9813}" v="4" dt="2022-08-04T12:52:01.819"/>
    <p1510:client id="{7BE88C85-2736-4FE0-B4E2-A266FDAF2772}" v="62" dt="2022-08-04T11:34:48.048"/>
    <p1510:client id="{8C4C201B-FFC4-4F80-B293-AF3E7B3834C9}" v="695" dt="2022-08-04T11:17:31.759"/>
    <p1510:client id="{95E475B2-A9A3-4B03-9614-6F80E68813B4}" v="9" dt="2022-07-29T02:51:06.774"/>
    <p1510:client id="{A02A869C-FA03-4A7B-934B-8B8F5274D1B1}" v="1294" dt="2022-07-29T10:27:04.862"/>
    <p1510:client id="{A203ED70-6415-4716-9086-1B5BE2A320A1}" v="6" dt="2022-08-04T12:24:11.639"/>
    <p1510:client id="{A2759E0D-3AFB-4DF5-A708-E1A5E5F65259}" v="34" dt="2022-08-04T11:56:58.003"/>
    <p1510:client id="{BFA963CD-74F6-4591-BA64-8AB8327943DE}" v="95" dt="2022-07-28T15:26:49.738"/>
    <p1510:client id="{C5E51AA8-6A96-4882-B1A8-F19AF02EC07B}" v="826" dt="2022-08-04T16:41:50.460"/>
    <p1510:client id="{CE0F3DAF-BFA3-4F44-B11F-9B93EA17999A}" v="270" dt="2022-07-29T11:01:50.983"/>
    <p1510:client id="{E1EA641C-EE02-46B7-B2F6-3C6E204A051C}" v="454" dt="2022-08-04T12:39:27.455"/>
    <p1510:client id="{E9B2F8DD-B8E6-4F9C-AE92-BB44ABE94A78}" v="1862" dt="2022-08-04T12:58:42.675"/>
    <p1510:client id="{EA2A8C00-D117-4D67-8A5C-66447B39CCEE}" v="1" dt="2022-08-05T14:54:43.8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Pearson Wittgen" userId="S::jwittge@clemson.edu::5f8f73f6-09b0-42b4-b219-dbd203bfc968" providerId="AD" clId="Web-{A02A869C-FA03-4A7B-934B-8B8F5274D1B1}"/>
    <pc:docChg chg="addSld delSld modSld sldOrd">
      <pc:chgData name="John Pearson Wittgen" userId="S::jwittge@clemson.edu::5f8f73f6-09b0-42b4-b219-dbd203bfc968" providerId="AD" clId="Web-{A02A869C-FA03-4A7B-934B-8B8F5274D1B1}" dt="2022-07-29T10:27:08.894" v="1301"/>
      <pc:docMkLst>
        <pc:docMk/>
      </pc:docMkLst>
      <pc:sldChg chg="modSp modNotes">
        <pc:chgData name="John Pearson Wittgen" userId="S::jwittge@clemson.edu::5f8f73f6-09b0-42b4-b219-dbd203bfc968" providerId="AD" clId="Web-{A02A869C-FA03-4A7B-934B-8B8F5274D1B1}" dt="2022-07-29T10:22:10.681" v="982" actId="20577"/>
        <pc:sldMkLst>
          <pc:docMk/>
          <pc:sldMk cId="3222262471" sldId="282"/>
        </pc:sldMkLst>
        <pc:spChg chg="mod">
          <ac:chgData name="John Pearson Wittgen" userId="S::jwittge@clemson.edu::5f8f73f6-09b0-42b4-b219-dbd203bfc968" providerId="AD" clId="Web-{A02A869C-FA03-4A7B-934B-8B8F5274D1B1}" dt="2022-07-29T10:22:10.681" v="982" actId="20577"/>
          <ac:spMkLst>
            <pc:docMk/>
            <pc:sldMk cId="3222262471" sldId="282"/>
            <ac:spMk id="3" creationId="{4D27B45F-F99F-AED5-9AD1-8B9B84A78D57}"/>
          </ac:spMkLst>
        </pc:spChg>
        <pc:picChg chg="mod">
          <ac:chgData name="John Pearson Wittgen" userId="S::jwittge@clemson.edu::5f8f73f6-09b0-42b4-b219-dbd203bfc968" providerId="AD" clId="Web-{A02A869C-FA03-4A7B-934B-8B8F5274D1B1}" dt="2022-07-29T10:21:01.819" v="878" actId="1076"/>
          <ac:picMkLst>
            <pc:docMk/>
            <pc:sldMk cId="3222262471" sldId="282"/>
            <ac:picMk id="6" creationId="{B6D7BECF-214C-53DA-EB9E-63FF42DEFC20}"/>
          </ac:picMkLst>
        </pc:picChg>
      </pc:sldChg>
      <pc:sldChg chg="ord">
        <pc:chgData name="John Pearson Wittgen" userId="S::jwittge@clemson.edu::5f8f73f6-09b0-42b4-b219-dbd203bfc968" providerId="AD" clId="Web-{A02A869C-FA03-4A7B-934B-8B8F5274D1B1}" dt="2022-07-29T10:20:15.474" v="874"/>
        <pc:sldMkLst>
          <pc:docMk/>
          <pc:sldMk cId="4139638914" sldId="286"/>
        </pc:sldMkLst>
      </pc:sldChg>
      <pc:sldChg chg="addSp delSp modSp mod setBg">
        <pc:chgData name="John Pearson Wittgen" userId="S::jwittge@clemson.edu::5f8f73f6-09b0-42b4-b219-dbd203bfc968" providerId="AD" clId="Web-{A02A869C-FA03-4A7B-934B-8B8F5274D1B1}" dt="2022-07-29T10:09:00.187" v="12" actId="1076"/>
        <pc:sldMkLst>
          <pc:docMk/>
          <pc:sldMk cId="959949479" sldId="287"/>
        </pc:sldMkLst>
        <pc:spChg chg="mod">
          <ac:chgData name="John Pearson Wittgen" userId="S::jwittge@clemson.edu::5f8f73f6-09b0-42b4-b219-dbd203bfc968" providerId="AD" clId="Web-{A02A869C-FA03-4A7B-934B-8B8F5274D1B1}" dt="2022-07-29T10:08:31.217" v="8"/>
          <ac:spMkLst>
            <pc:docMk/>
            <pc:sldMk cId="959949479" sldId="287"/>
            <ac:spMk id="2" creationId="{B1D7D310-92CB-8456-760A-E8E90E1EBE62}"/>
          </ac:spMkLst>
        </pc:spChg>
        <pc:spChg chg="add del mod">
          <ac:chgData name="John Pearson Wittgen" userId="S::jwittge@clemson.edu::5f8f73f6-09b0-42b4-b219-dbd203bfc968" providerId="AD" clId="Web-{A02A869C-FA03-4A7B-934B-8B8F5274D1B1}" dt="2022-07-29T10:08:17.810" v="5"/>
          <ac:spMkLst>
            <pc:docMk/>
            <pc:sldMk cId="959949479" sldId="287"/>
            <ac:spMk id="3" creationId="{F32D6117-805C-9C9B-AD1B-7FA56875A93E}"/>
          </ac:spMkLst>
        </pc:spChg>
        <pc:spChg chg="mod">
          <ac:chgData name="John Pearson Wittgen" userId="S::jwittge@clemson.edu::5f8f73f6-09b0-42b4-b219-dbd203bfc968" providerId="AD" clId="Web-{A02A869C-FA03-4A7B-934B-8B8F5274D1B1}" dt="2022-07-29T10:08:31.217" v="8"/>
          <ac:spMkLst>
            <pc:docMk/>
            <pc:sldMk cId="959949479" sldId="287"/>
            <ac:spMk id="4" creationId="{36B5D8E7-E935-E627-6BE2-792B860560E7}"/>
          </ac:spMkLst>
        </pc:spChg>
        <pc:spChg chg="add del">
          <ac:chgData name="John Pearson Wittgen" userId="S::jwittge@clemson.edu::5f8f73f6-09b0-42b4-b219-dbd203bfc968" providerId="AD" clId="Web-{A02A869C-FA03-4A7B-934B-8B8F5274D1B1}" dt="2022-07-29T10:08:31.217" v="8"/>
          <ac:spMkLst>
            <pc:docMk/>
            <pc:sldMk cId="959949479" sldId="287"/>
            <ac:spMk id="12" creationId="{CD333CBE-B699-4E3B-9F45-C045F773434F}"/>
          </ac:spMkLst>
        </pc:spChg>
        <pc:picChg chg="add del mod ord">
          <ac:chgData name="John Pearson Wittgen" userId="S::jwittge@clemson.edu::5f8f73f6-09b0-42b4-b219-dbd203bfc968" providerId="AD" clId="Web-{A02A869C-FA03-4A7B-934B-8B8F5274D1B1}" dt="2022-07-29T10:07:59.794" v="1"/>
          <ac:picMkLst>
            <pc:docMk/>
            <pc:sldMk cId="959949479" sldId="287"/>
            <ac:picMk id="5" creationId="{EDF29203-A089-A02E-7816-D9F76C83AD09}"/>
          </ac:picMkLst>
        </pc:picChg>
        <pc:picChg chg="add del mod ord">
          <ac:chgData name="John Pearson Wittgen" userId="S::jwittge@clemson.edu::5f8f73f6-09b0-42b4-b219-dbd203bfc968" providerId="AD" clId="Web-{A02A869C-FA03-4A7B-934B-8B8F5274D1B1}" dt="2022-07-29T10:08:05.513" v="3"/>
          <ac:picMkLst>
            <pc:docMk/>
            <pc:sldMk cId="959949479" sldId="287"/>
            <ac:picMk id="6" creationId="{288CA74E-BE97-18DD-59FD-C4F082880AAE}"/>
          </ac:picMkLst>
        </pc:picChg>
        <pc:picChg chg="add mod ord">
          <ac:chgData name="John Pearson Wittgen" userId="S::jwittge@clemson.edu::5f8f73f6-09b0-42b4-b219-dbd203bfc968" providerId="AD" clId="Web-{A02A869C-FA03-4A7B-934B-8B8F5274D1B1}" dt="2022-07-29T10:09:00.187" v="12" actId="1076"/>
          <ac:picMkLst>
            <pc:docMk/>
            <pc:sldMk cId="959949479" sldId="287"/>
            <ac:picMk id="7" creationId="{B171646F-C5DB-D20B-B318-DCF31683C9A3}"/>
          </ac:picMkLst>
        </pc:picChg>
      </pc:sldChg>
      <pc:sldChg chg="modSp">
        <pc:chgData name="John Pearson Wittgen" userId="S::jwittge@clemson.edu::5f8f73f6-09b0-42b4-b219-dbd203bfc968" providerId="AD" clId="Web-{A02A869C-FA03-4A7B-934B-8B8F5274D1B1}" dt="2022-07-29T10:11:04.534" v="238" actId="20577"/>
        <pc:sldMkLst>
          <pc:docMk/>
          <pc:sldMk cId="4042489162" sldId="288"/>
        </pc:sldMkLst>
        <pc:spChg chg="mod">
          <ac:chgData name="John Pearson Wittgen" userId="S::jwittge@clemson.edu::5f8f73f6-09b0-42b4-b219-dbd203bfc968" providerId="AD" clId="Web-{A02A869C-FA03-4A7B-934B-8B8F5274D1B1}" dt="2022-07-29T10:11:04.534" v="238" actId="20577"/>
          <ac:spMkLst>
            <pc:docMk/>
            <pc:sldMk cId="4042489162" sldId="288"/>
            <ac:spMk id="3" creationId="{B4CCD138-F090-A410-E59F-968B650D8FCD}"/>
          </ac:spMkLst>
        </pc:spChg>
      </pc:sldChg>
      <pc:sldChg chg="modSp">
        <pc:chgData name="John Pearson Wittgen" userId="S::jwittge@clemson.edu::5f8f73f6-09b0-42b4-b219-dbd203bfc968" providerId="AD" clId="Web-{A02A869C-FA03-4A7B-934B-8B8F5274D1B1}" dt="2022-07-29T10:12:58.648" v="429" actId="20577"/>
        <pc:sldMkLst>
          <pc:docMk/>
          <pc:sldMk cId="2810581853" sldId="289"/>
        </pc:sldMkLst>
        <pc:spChg chg="mod">
          <ac:chgData name="John Pearson Wittgen" userId="S::jwittge@clemson.edu::5f8f73f6-09b0-42b4-b219-dbd203bfc968" providerId="AD" clId="Web-{A02A869C-FA03-4A7B-934B-8B8F5274D1B1}" dt="2022-07-29T10:11:31.192" v="268" actId="20577"/>
          <ac:spMkLst>
            <pc:docMk/>
            <pc:sldMk cId="2810581853" sldId="289"/>
            <ac:spMk id="2" creationId="{8F667693-7A3A-1E83-F5B3-EAF0A97ACD91}"/>
          </ac:spMkLst>
        </pc:spChg>
        <pc:spChg chg="mod">
          <ac:chgData name="John Pearson Wittgen" userId="S::jwittge@clemson.edu::5f8f73f6-09b0-42b4-b219-dbd203bfc968" providerId="AD" clId="Web-{A02A869C-FA03-4A7B-934B-8B8F5274D1B1}" dt="2022-07-29T10:12:58.648" v="429" actId="20577"/>
          <ac:spMkLst>
            <pc:docMk/>
            <pc:sldMk cId="2810581853" sldId="289"/>
            <ac:spMk id="3" creationId="{3E4C07BA-A8E6-1446-E091-BBA52C09A603}"/>
          </ac:spMkLst>
        </pc:spChg>
      </pc:sldChg>
      <pc:sldChg chg="del">
        <pc:chgData name="John Pearson Wittgen" userId="S::jwittge@clemson.edu::5f8f73f6-09b0-42b4-b219-dbd203bfc968" providerId="AD" clId="Web-{A02A869C-FA03-4A7B-934B-8B8F5274D1B1}" dt="2022-07-29T10:12:59.679" v="430"/>
        <pc:sldMkLst>
          <pc:docMk/>
          <pc:sldMk cId="3262174761" sldId="290"/>
        </pc:sldMkLst>
      </pc:sldChg>
      <pc:sldChg chg="addSp delSp modSp mod setBg">
        <pc:chgData name="John Pearson Wittgen" userId="S::jwittge@clemson.edu::5f8f73f6-09b0-42b4-b219-dbd203bfc968" providerId="AD" clId="Web-{A02A869C-FA03-4A7B-934B-8B8F5274D1B1}" dt="2022-07-29T10:27:08.894" v="1301"/>
        <pc:sldMkLst>
          <pc:docMk/>
          <pc:sldMk cId="589948472" sldId="292"/>
        </pc:sldMkLst>
        <pc:spChg chg="mod">
          <ac:chgData name="John Pearson Wittgen" userId="S::jwittge@clemson.edu::5f8f73f6-09b0-42b4-b219-dbd203bfc968" providerId="AD" clId="Web-{A02A869C-FA03-4A7B-934B-8B8F5274D1B1}" dt="2022-07-29T10:27:08.894" v="1301"/>
          <ac:spMkLst>
            <pc:docMk/>
            <pc:sldMk cId="589948472" sldId="292"/>
            <ac:spMk id="2" creationId="{65C7C5A7-2FF8-BE97-50C0-697C45581123}"/>
          </ac:spMkLst>
        </pc:spChg>
        <pc:spChg chg="add del mod">
          <ac:chgData name="John Pearson Wittgen" userId="S::jwittge@clemson.edu::5f8f73f6-09b0-42b4-b219-dbd203bfc968" providerId="AD" clId="Web-{A02A869C-FA03-4A7B-934B-8B8F5274D1B1}" dt="2022-07-29T10:27:08.894" v="1301"/>
          <ac:spMkLst>
            <pc:docMk/>
            <pc:sldMk cId="589948472" sldId="292"/>
            <ac:spMk id="3" creationId="{CFEF5DF5-7EC0-9246-ED74-C3260AE7503F}"/>
          </ac:spMkLst>
        </pc:spChg>
        <pc:spChg chg="mod">
          <ac:chgData name="John Pearson Wittgen" userId="S::jwittge@clemson.edu::5f8f73f6-09b0-42b4-b219-dbd203bfc968" providerId="AD" clId="Web-{A02A869C-FA03-4A7B-934B-8B8F5274D1B1}" dt="2022-07-29T10:27:08.894" v="1301"/>
          <ac:spMkLst>
            <pc:docMk/>
            <pc:sldMk cId="589948472" sldId="292"/>
            <ac:spMk id="4" creationId="{81664D87-45F5-719B-E4BF-88D7B8232980}"/>
          </ac:spMkLst>
        </pc:spChg>
        <pc:spChg chg="add del">
          <ac:chgData name="John Pearson Wittgen" userId="S::jwittge@clemson.edu::5f8f73f6-09b0-42b4-b219-dbd203bfc968" providerId="AD" clId="Web-{A02A869C-FA03-4A7B-934B-8B8F5274D1B1}" dt="2022-07-29T10:26:38.955" v="1288"/>
          <ac:spMkLst>
            <pc:docMk/>
            <pc:sldMk cId="589948472" sldId="292"/>
            <ac:spMk id="10" creationId="{8E7CFAA6-1DBB-43B0-BD82-2FB83CF4E4A4}"/>
          </ac:spMkLst>
        </pc:spChg>
        <pc:spChg chg="add del">
          <ac:chgData name="John Pearson Wittgen" userId="S::jwittge@clemson.edu::5f8f73f6-09b0-42b4-b219-dbd203bfc968" providerId="AD" clId="Web-{A02A869C-FA03-4A7B-934B-8B8F5274D1B1}" dt="2022-07-29T10:26:42.940" v="1290"/>
          <ac:spMkLst>
            <pc:docMk/>
            <pc:sldMk cId="589948472" sldId="292"/>
            <ac:spMk id="12" creationId="{8E7CFAA6-1DBB-43B0-BD82-2FB83CF4E4A4}"/>
          </ac:spMkLst>
        </pc:spChg>
        <pc:spChg chg="add del">
          <ac:chgData name="John Pearson Wittgen" userId="S::jwittge@clemson.edu::5f8f73f6-09b0-42b4-b219-dbd203bfc968" providerId="AD" clId="Web-{A02A869C-FA03-4A7B-934B-8B8F5274D1B1}" dt="2022-07-29T10:26:44.346" v="1292"/>
          <ac:spMkLst>
            <pc:docMk/>
            <pc:sldMk cId="589948472" sldId="292"/>
            <ac:spMk id="15" creationId="{8E7CFAA6-1DBB-43B0-BD82-2FB83CF4E4A4}"/>
          </ac:spMkLst>
        </pc:spChg>
        <pc:spChg chg="add del">
          <ac:chgData name="John Pearson Wittgen" userId="S::jwittge@clemson.edu::5f8f73f6-09b0-42b4-b219-dbd203bfc968" providerId="AD" clId="Web-{A02A869C-FA03-4A7B-934B-8B8F5274D1B1}" dt="2022-07-29T10:26:47.205" v="1294"/>
          <ac:spMkLst>
            <pc:docMk/>
            <pc:sldMk cId="589948472" sldId="292"/>
            <ac:spMk id="18" creationId="{8E7CFAA6-1DBB-43B0-BD82-2FB83CF4E4A4}"/>
          </ac:spMkLst>
        </pc:spChg>
        <pc:graphicFrameChg chg="add del">
          <ac:chgData name="John Pearson Wittgen" userId="S::jwittge@clemson.edu::5f8f73f6-09b0-42b4-b219-dbd203bfc968" providerId="AD" clId="Web-{A02A869C-FA03-4A7B-934B-8B8F5274D1B1}" dt="2022-07-29T10:26:38.955" v="1288"/>
          <ac:graphicFrameMkLst>
            <pc:docMk/>
            <pc:sldMk cId="589948472" sldId="292"/>
            <ac:graphicFrameMk id="6" creationId="{38D07487-01D8-995C-D440-4A94D0D2F752}"/>
          </ac:graphicFrameMkLst>
        </pc:graphicFrameChg>
        <pc:graphicFrameChg chg="add del">
          <ac:chgData name="John Pearson Wittgen" userId="S::jwittge@clemson.edu::5f8f73f6-09b0-42b4-b219-dbd203bfc968" providerId="AD" clId="Web-{A02A869C-FA03-4A7B-934B-8B8F5274D1B1}" dt="2022-07-29T10:26:42.940" v="1290"/>
          <ac:graphicFrameMkLst>
            <pc:docMk/>
            <pc:sldMk cId="589948472" sldId="292"/>
            <ac:graphicFrameMk id="13" creationId="{96F7899F-789E-C835-57F3-A36656793621}"/>
          </ac:graphicFrameMkLst>
        </pc:graphicFrameChg>
        <pc:graphicFrameChg chg="add del">
          <ac:chgData name="John Pearson Wittgen" userId="S::jwittge@clemson.edu::5f8f73f6-09b0-42b4-b219-dbd203bfc968" providerId="AD" clId="Web-{A02A869C-FA03-4A7B-934B-8B8F5274D1B1}" dt="2022-07-29T10:26:44.346" v="1292"/>
          <ac:graphicFrameMkLst>
            <pc:docMk/>
            <pc:sldMk cId="589948472" sldId="292"/>
            <ac:graphicFrameMk id="16" creationId="{38D07487-01D8-995C-D440-4A94D0D2F752}"/>
          </ac:graphicFrameMkLst>
        </pc:graphicFrameChg>
        <pc:graphicFrameChg chg="add del">
          <ac:chgData name="John Pearson Wittgen" userId="S::jwittge@clemson.edu::5f8f73f6-09b0-42b4-b219-dbd203bfc968" providerId="AD" clId="Web-{A02A869C-FA03-4A7B-934B-8B8F5274D1B1}" dt="2022-07-29T10:26:47.205" v="1294"/>
          <ac:graphicFrameMkLst>
            <pc:docMk/>
            <pc:sldMk cId="589948472" sldId="292"/>
            <ac:graphicFrameMk id="19" creationId="{96F7899F-789E-C835-57F3-A36656793621}"/>
          </ac:graphicFrameMkLst>
        </pc:graphicFrameChg>
        <pc:graphicFrameChg chg="add del">
          <ac:chgData name="John Pearson Wittgen" userId="S::jwittge@clemson.edu::5f8f73f6-09b0-42b4-b219-dbd203bfc968" providerId="AD" clId="Web-{A02A869C-FA03-4A7B-934B-8B8F5274D1B1}" dt="2022-07-29T10:27:00.315" v="1296"/>
          <ac:graphicFrameMkLst>
            <pc:docMk/>
            <pc:sldMk cId="589948472" sldId="292"/>
            <ac:graphicFrameMk id="21" creationId="{9A3DA176-B6EC-0413-09C9-44441F71A2F5}"/>
          </ac:graphicFrameMkLst>
        </pc:graphicFrameChg>
        <pc:graphicFrameChg chg="add del">
          <ac:chgData name="John Pearson Wittgen" userId="S::jwittge@clemson.edu::5f8f73f6-09b0-42b4-b219-dbd203bfc968" providerId="AD" clId="Web-{A02A869C-FA03-4A7B-934B-8B8F5274D1B1}" dt="2022-07-29T10:27:04.847" v="1298"/>
          <ac:graphicFrameMkLst>
            <pc:docMk/>
            <pc:sldMk cId="589948472" sldId="292"/>
            <ac:graphicFrameMk id="23" creationId="{DFC82084-DB6D-736B-9B80-412E33186AB9}"/>
          </ac:graphicFrameMkLst>
        </pc:graphicFrameChg>
        <pc:graphicFrameChg chg="add del">
          <ac:chgData name="John Pearson Wittgen" userId="S::jwittge@clemson.edu::5f8f73f6-09b0-42b4-b219-dbd203bfc968" providerId="AD" clId="Web-{A02A869C-FA03-4A7B-934B-8B8F5274D1B1}" dt="2022-07-29T10:27:08.862" v="1300"/>
          <ac:graphicFrameMkLst>
            <pc:docMk/>
            <pc:sldMk cId="589948472" sldId="292"/>
            <ac:graphicFrameMk id="25" creationId="{202086F4-82AB-2596-CBA2-FF522C7E3838}"/>
          </ac:graphicFrameMkLst>
        </pc:graphicFrameChg>
        <pc:graphicFrameChg chg="add">
          <ac:chgData name="John Pearson Wittgen" userId="S::jwittge@clemson.edu::5f8f73f6-09b0-42b4-b219-dbd203bfc968" providerId="AD" clId="Web-{A02A869C-FA03-4A7B-934B-8B8F5274D1B1}" dt="2022-07-29T10:27:08.894" v="1301"/>
          <ac:graphicFrameMkLst>
            <pc:docMk/>
            <pc:sldMk cId="589948472" sldId="292"/>
            <ac:graphicFrameMk id="27" creationId="{45C39506-24A6-82D9-179F-D4458BA86680}"/>
          </ac:graphicFrameMkLst>
        </pc:graphicFrameChg>
      </pc:sldChg>
      <pc:sldChg chg="modSp new">
        <pc:chgData name="John Pearson Wittgen" userId="S::jwittge@clemson.edu::5f8f73f6-09b0-42b4-b219-dbd203bfc968" providerId="AD" clId="Web-{A02A869C-FA03-4A7B-934B-8B8F5274D1B1}" dt="2022-07-29T10:13:20.476" v="456" actId="20577"/>
        <pc:sldMkLst>
          <pc:docMk/>
          <pc:sldMk cId="918214492" sldId="300"/>
        </pc:sldMkLst>
        <pc:spChg chg="mod">
          <ac:chgData name="John Pearson Wittgen" userId="S::jwittge@clemson.edu::5f8f73f6-09b0-42b4-b219-dbd203bfc968" providerId="AD" clId="Web-{A02A869C-FA03-4A7B-934B-8B8F5274D1B1}" dt="2022-07-29T10:13:20.476" v="456" actId="20577"/>
          <ac:spMkLst>
            <pc:docMk/>
            <pc:sldMk cId="918214492" sldId="300"/>
            <ac:spMk id="2" creationId="{547F2AA7-FE08-646E-D468-8146B5670B3D}"/>
          </ac:spMkLst>
        </pc:spChg>
      </pc:sldChg>
      <pc:sldChg chg="addSp modSp new mod setBg">
        <pc:chgData name="John Pearson Wittgen" userId="S::jwittge@clemson.edu::5f8f73f6-09b0-42b4-b219-dbd203bfc968" providerId="AD" clId="Web-{A02A869C-FA03-4A7B-934B-8B8F5274D1B1}" dt="2022-07-29T10:19:55.848" v="873" actId="20577"/>
        <pc:sldMkLst>
          <pc:docMk/>
          <pc:sldMk cId="645965816" sldId="301"/>
        </pc:sldMkLst>
        <pc:spChg chg="mod">
          <ac:chgData name="John Pearson Wittgen" userId="S::jwittge@clemson.edu::5f8f73f6-09b0-42b4-b219-dbd203bfc968" providerId="AD" clId="Web-{A02A869C-FA03-4A7B-934B-8B8F5274D1B1}" dt="2022-07-29T10:14:21.666" v="503"/>
          <ac:spMkLst>
            <pc:docMk/>
            <pc:sldMk cId="645965816" sldId="301"/>
            <ac:spMk id="2" creationId="{FC3F3345-AFBC-7C72-3666-083E83EE010E}"/>
          </ac:spMkLst>
        </pc:spChg>
        <pc:spChg chg="mod ord">
          <ac:chgData name="John Pearson Wittgen" userId="S::jwittge@clemson.edu::5f8f73f6-09b0-42b4-b219-dbd203bfc968" providerId="AD" clId="Web-{A02A869C-FA03-4A7B-934B-8B8F5274D1B1}" dt="2022-07-29T10:19:55.848" v="873" actId="20577"/>
          <ac:spMkLst>
            <pc:docMk/>
            <pc:sldMk cId="645965816" sldId="301"/>
            <ac:spMk id="3" creationId="{AFD63B72-B7A3-E911-E8A0-B908DBB5896A}"/>
          </ac:spMkLst>
        </pc:spChg>
        <pc:spChg chg="mod">
          <ac:chgData name="John Pearson Wittgen" userId="S::jwittge@clemson.edu::5f8f73f6-09b0-42b4-b219-dbd203bfc968" providerId="AD" clId="Web-{A02A869C-FA03-4A7B-934B-8B8F5274D1B1}" dt="2022-07-29T10:14:21.666" v="503"/>
          <ac:spMkLst>
            <pc:docMk/>
            <pc:sldMk cId="645965816" sldId="301"/>
            <ac:spMk id="4" creationId="{B36CC146-1826-7A06-9C3C-02B730686B70}"/>
          </ac:spMkLst>
        </pc:spChg>
        <pc:spChg chg="add">
          <ac:chgData name="John Pearson Wittgen" userId="S::jwittge@clemson.edu::5f8f73f6-09b0-42b4-b219-dbd203bfc968" providerId="AD" clId="Web-{A02A869C-FA03-4A7B-934B-8B8F5274D1B1}" dt="2022-07-29T10:14:21.666" v="503"/>
          <ac:spMkLst>
            <pc:docMk/>
            <pc:sldMk cId="645965816" sldId="301"/>
            <ac:spMk id="9" creationId="{AD6F6937-3B5A-4391-9F37-58A571B362A9}"/>
          </ac:spMkLst>
        </pc:spChg>
      </pc:sldChg>
    </pc:docChg>
  </pc:docChgLst>
  <pc:docChgLst>
    <pc:chgData name="William D Shehane III" userId="S::wshehan@clemson.edu::f9036d2f-3dd3-4aa4-bbfd-1fcf1d4b51e4" providerId="AD" clId="Web-{7BE88C85-2736-4FE0-B4E2-A266FDAF2772}"/>
    <pc:docChg chg="modSld modMainMaster">
      <pc:chgData name="William D Shehane III" userId="S::wshehan@clemson.edu::f9036d2f-3dd3-4aa4-bbfd-1fcf1d4b51e4" providerId="AD" clId="Web-{7BE88C85-2736-4FE0-B4E2-A266FDAF2772}" dt="2022-08-04T11:34:48.048" v="43" actId="20577"/>
      <pc:docMkLst>
        <pc:docMk/>
      </pc:docMkLst>
      <pc:sldChg chg="addSp delSp modSp">
        <pc:chgData name="William D Shehane III" userId="S::wshehan@clemson.edu::f9036d2f-3dd3-4aa4-bbfd-1fcf1d4b51e4" providerId="AD" clId="Web-{7BE88C85-2736-4FE0-B4E2-A266FDAF2772}" dt="2022-08-04T11:28:09.645" v="29" actId="1076"/>
        <pc:sldMkLst>
          <pc:docMk/>
          <pc:sldMk cId="2809736115" sldId="291"/>
        </pc:sldMkLst>
        <pc:spChg chg="add del mod">
          <ac:chgData name="William D Shehane III" userId="S::wshehan@clemson.edu::f9036d2f-3dd3-4aa4-bbfd-1fcf1d4b51e4" providerId="AD" clId="Web-{7BE88C85-2736-4FE0-B4E2-A266FDAF2772}" dt="2022-08-04T11:27:18.347" v="21"/>
          <ac:spMkLst>
            <pc:docMk/>
            <pc:sldMk cId="2809736115" sldId="291"/>
            <ac:spMk id="8" creationId="{00520934-42D4-0D93-A69C-CE272AEE3F74}"/>
          </ac:spMkLst>
        </pc:spChg>
        <pc:picChg chg="add mod modCrop">
          <ac:chgData name="William D Shehane III" userId="S::wshehan@clemson.edu::f9036d2f-3dd3-4aa4-bbfd-1fcf1d4b51e4" providerId="AD" clId="Web-{7BE88C85-2736-4FE0-B4E2-A266FDAF2772}" dt="2022-08-04T11:28:09.645" v="29" actId="1076"/>
          <ac:picMkLst>
            <pc:docMk/>
            <pc:sldMk cId="2809736115" sldId="291"/>
            <ac:picMk id="5" creationId="{88CE207C-B5AC-CE26-5520-2A0DE96370EF}"/>
          </ac:picMkLst>
        </pc:picChg>
        <pc:picChg chg="add del mod">
          <ac:chgData name="William D Shehane III" userId="S::wshehan@clemson.edu::f9036d2f-3dd3-4aa4-bbfd-1fcf1d4b51e4" providerId="AD" clId="Web-{7BE88C85-2736-4FE0-B4E2-A266FDAF2772}" dt="2022-08-04T11:27:18.347" v="21"/>
          <ac:picMkLst>
            <pc:docMk/>
            <pc:sldMk cId="2809736115" sldId="291"/>
            <ac:picMk id="11" creationId="{E8D7DD8D-6C05-660A-127C-94B197B904ED}"/>
          </ac:picMkLst>
        </pc:picChg>
      </pc:sldChg>
      <pc:sldChg chg="modSp">
        <pc:chgData name="William D Shehane III" userId="S::wshehan@clemson.edu::f9036d2f-3dd3-4aa4-bbfd-1fcf1d4b51e4" providerId="AD" clId="Web-{7BE88C85-2736-4FE0-B4E2-A266FDAF2772}" dt="2022-08-04T11:22:49.948" v="17" actId="20577"/>
        <pc:sldMkLst>
          <pc:docMk/>
          <pc:sldMk cId="504224595" sldId="293"/>
        </pc:sldMkLst>
        <pc:spChg chg="mod">
          <ac:chgData name="William D Shehane III" userId="S::wshehan@clemson.edu::f9036d2f-3dd3-4aa4-bbfd-1fcf1d4b51e4" providerId="AD" clId="Web-{7BE88C85-2736-4FE0-B4E2-A266FDAF2772}" dt="2022-08-04T11:22:49.948" v="17" actId="20577"/>
          <ac:spMkLst>
            <pc:docMk/>
            <pc:sldMk cId="504224595" sldId="293"/>
            <ac:spMk id="3" creationId="{AFE57D2B-4F1B-7070-0B8C-61E4671F4E16}"/>
          </ac:spMkLst>
        </pc:spChg>
      </pc:sldChg>
      <pc:sldChg chg="modSp">
        <pc:chgData name="William D Shehane III" userId="S::wshehan@clemson.edu::f9036d2f-3dd3-4aa4-bbfd-1fcf1d4b51e4" providerId="AD" clId="Web-{7BE88C85-2736-4FE0-B4E2-A266FDAF2772}" dt="2022-08-04T11:21:31.554" v="1" actId="20577"/>
        <pc:sldMkLst>
          <pc:docMk/>
          <pc:sldMk cId="3167594439" sldId="294"/>
        </pc:sldMkLst>
        <pc:spChg chg="mod">
          <ac:chgData name="William D Shehane III" userId="S::wshehan@clemson.edu::f9036d2f-3dd3-4aa4-bbfd-1fcf1d4b51e4" providerId="AD" clId="Web-{7BE88C85-2736-4FE0-B4E2-A266FDAF2772}" dt="2022-08-04T11:21:31.554" v="1" actId="20577"/>
          <ac:spMkLst>
            <pc:docMk/>
            <pc:sldMk cId="3167594439" sldId="294"/>
            <ac:spMk id="2" creationId="{8D3EE694-1F0A-157D-4008-37C1F6EE6D38}"/>
          </ac:spMkLst>
        </pc:spChg>
      </pc:sldChg>
      <pc:sldChg chg="modSp">
        <pc:chgData name="William D Shehane III" userId="S::wshehan@clemson.edu::f9036d2f-3dd3-4aa4-bbfd-1fcf1d4b51e4" providerId="AD" clId="Web-{7BE88C85-2736-4FE0-B4E2-A266FDAF2772}" dt="2022-08-04T11:34:48.048" v="43" actId="20577"/>
        <pc:sldMkLst>
          <pc:docMk/>
          <pc:sldMk cId="1890447805" sldId="296"/>
        </pc:sldMkLst>
        <pc:spChg chg="mod">
          <ac:chgData name="William D Shehane III" userId="S::wshehan@clemson.edu::f9036d2f-3dd3-4aa4-bbfd-1fcf1d4b51e4" providerId="AD" clId="Web-{7BE88C85-2736-4FE0-B4E2-A266FDAF2772}" dt="2022-08-04T11:34:48.048" v="43" actId="20577"/>
          <ac:spMkLst>
            <pc:docMk/>
            <pc:sldMk cId="1890447805" sldId="296"/>
            <ac:spMk id="7" creationId="{03170AA2-4D6C-5DF4-FA4F-823EDB19A632}"/>
          </ac:spMkLst>
        </pc:spChg>
      </pc:sldChg>
      <pc:sldMasterChg chg="mod modSldLayout">
        <pc:chgData name="William D Shehane III" userId="S::wshehan@clemson.edu::f9036d2f-3dd3-4aa4-bbfd-1fcf1d4b51e4" providerId="AD" clId="Web-{7BE88C85-2736-4FE0-B4E2-A266FDAF2772}" dt="2022-08-04T11:21:55.727" v="2"/>
        <pc:sldMasterMkLst>
          <pc:docMk/>
          <pc:sldMasterMk cId="3343122558" sldId="2147483684"/>
        </pc:sldMasterMkLst>
        <pc:sldLayoutChg chg="mod">
          <pc:chgData name="William D Shehane III" userId="S::wshehan@clemson.edu::f9036d2f-3dd3-4aa4-bbfd-1fcf1d4b51e4" providerId="AD" clId="Web-{7BE88C85-2736-4FE0-B4E2-A266FDAF2772}" dt="2022-08-04T11:21:55.727" v="2"/>
          <pc:sldLayoutMkLst>
            <pc:docMk/>
            <pc:sldMasterMk cId="3343122558" sldId="2147483684"/>
            <pc:sldLayoutMk cId="3817692220" sldId="2147483685"/>
          </pc:sldLayoutMkLst>
        </pc:sldLayoutChg>
        <pc:sldLayoutChg chg="mod">
          <pc:chgData name="William D Shehane III" userId="S::wshehan@clemson.edu::f9036d2f-3dd3-4aa4-bbfd-1fcf1d4b51e4" providerId="AD" clId="Web-{7BE88C85-2736-4FE0-B4E2-A266FDAF2772}" dt="2022-08-04T11:21:55.727" v="2"/>
          <pc:sldLayoutMkLst>
            <pc:docMk/>
            <pc:sldMasterMk cId="3343122558" sldId="2147483684"/>
            <pc:sldLayoutMk cId="1171527562" sldId="2147483686"/>
          </pc:sldLayoutMkLst>
        </pc:sldLayoutChg>
        <pc:sldLayoutChg chg="mod">
          <pc:chgData name="William D Shehane III" userId="S::wshehan@clemson.edu::f9036d2f-3dd3-4aa4-bbfd-1fcf1d4b51e4" providerId="AD" clId="Web-{7BE88C85-2736-4FE0-B4E2-A266FDAF2772}" dt="2022-08-04T11:21:55.727" v="2"/>
          <pc:sldLayoutMkLst>
            <pc:docMk/>
            <pc:sldMasterMk cId="3343122558" sldId="2147483684"/>
            <pc:sldLayoutMk cId="1615222069" sldId="2147483687"/>
          </pc:sldLayoutMkLst>
        </pc:sldLayoutChg>
        <pc:sldLayoutChg chg="mod">
          <pc:chgData name="William D Shehane III" userId="S::wshehan@clemson.edu::f9036d2f-3dd3-4aa4-bbfd-1fcf1d4b51e4" providerId="AD" clId="Web-{7BE88C85-2736-4FE0-B4E2-A266FDAF2772}" dt="2022-08-04T11:21:55.727" v="2"/>
          <pc:sldLayoutMkLst>
            <pc:docMk/>
            <pc:sldMasterMk cId="3343122558" sldId="2147483684"/>
            <pc:sldLayoutMk cId="3617338408" sldId="2147483688"/>
          </pc:sldLayoutMkLst>
        </pc:sldLayoutChg>
        <pc:sldLayoutChg chg="mod">
          <pc:chgData name="William D Shehane III" userId="S::wshehan@clemson.edu::f9036d2f-3dd3-4aa4-bbfd-1fcf1d4b51e4" providerId="AD" clId="Web-{7BE88C85-2736-4FE0-B4E2-A266FDAF2772}" dt="2022-08-04T11:21:55.727" v="2"/>
          <pc:sldLayoutMkLst>
            <pc:docMk/>
            <pc:sldMasterMk cId="3343122558" sldId="2147483684"/>
            <pc:sldLayoutMk cId="1449827111" sldId="2147483689"/>
          </pc:sldLayoutMkLst>
        </pc:sldLayoutChg>
        <pc:sldLayoutChg chg="mod">
          <pc:chgData name="William D Shehane III" userId="S::wshehan@clemson.edu::f9036d2f-3dd3-4aa4-bbfd-1fcf1d4b51e4" providerId="AD" clId="Web-{7BE88C85-2736-4FE0-B4E2-A266FDAF2772}" dt="2022-08-04T11:21:55.727" v="2"/>
          <pc:sldLayoutMkLst>
            <pc:docMk/>
            <pc:sldMasterMk cId="3343122558" sldId="2147483684"/>
            <pc:sldLayoutMk cId="3821644343" sldId="2147483690"/>
          </pc:sldLayoutMkLst>
        </pc:sldLayoutChg>
        <pc:sldLayoutChg chg="mod">
          <pc:chgData name="William D Shehane III" userId="S::wshehan@clemson.edu::f9036d2f-3dd3-4aa4-bbfd-1fcf1d4b51e4" providerId="AD" clId="Web-{7BE88C85-2736-4FE0-B4E2-A266FDAF2772}" dt="2022-08-04T11:21:55.727" v="2"/>
          <pc:sldLayoutMkLst>
            <pc:docMk/>
            <pc:sldMasterMk cId="3343122558" sldId="2147483684"/>
            <pc:sldLayoutMk cId="2588544497" sldId="2147483691"/>
          </pc:sldLayoutMkLst>
        </pc:sldLayoutChg>
        <pc:sldLayoutChg chg="mod">
          <pc:chgData name="William D Shehane III" userId="S::wshehan@clemson.edu::f9036d2f-3dd3-4aa4-bbfd-1fcf1d4b51e4" providerId="AD" clId="Web-{7BE88C85-2736-4FE0-B4E2-A266FDAF2772}" dt="2022-08-04T11:21:55.727" v="2"/>
          <pc:sldLayoutMkLst>
            <pc:docMk/>
            <pc:sldMasterMk cId="3343122558" sldId="2147483684"/>
            <pc:sldLayoutMk cId="1248910144" sldId="2147483692"/>
          </pc:sldLayoutMkLst>
        </pc:sldLayoutChg>
        <pc:sldLayoutChg chg="mod">
          <pc:chgData name="William D Shehane III" userId="S::wshehan@clemson.edu::f9036d2f-3dd3-4aa4-bbfd-1fcf1d4b51e4" providerId="AD" clId="Web-{7BE88C85-2736-4FE0-B4E2-A266FDAF2772}" dt="2022-08-04T11:21:55.727" v="2"/>
          <pc:sldLayoutMkLst>
            <pc:docMk/>
            <pc:sldMasterMk cId="3343122558" sldId="2147483684"/>
            <pc:sldLayoutMk cId="3117762151" sldId="2147483693"/>
          </pc:sldLayoutMkLst>
        </pc:sldLayoutChg>
        <pc:sldLayoutChg chg="mod">
          <pc:chgData name="William D Shehane III" userId="S::wshehan@clemson.edu::f9036d2f-3dd3-4aa4-bbfd-1fcf1d4b51e4" providerId="AD" clId="Web-{7BE88C85-2736-4FE0-B4E2-A266FDAF2772}" dt="2022-08-04T11:21:55.727" v="2"/>
          <pc:sldLayoutMkLst>
            <pc:docMk/>
            <pc:sldMasterMk cId="3343122558" sldId="2147483684"/>
            <pc:sldLayoutMk cId="1893486774" sldId="2147483694"/>
          </pc:sldLayoutMkLst>
        </pc:sldLayoutChg>
        <pc:sldLayoutChg chg="mod">
          <pc:chgData name="William D Shehane III" userId="S::wshehan@clemson.edu::f9036d2f-3dd3-4aa4-bbfd-1fcf1d4b51e4" providerId="AD" clId="Web-{7BE88C85-2736-4FE0-B4E2-A266FDAF2772}" dt="2022-08-04T11:21:55.727" v="2"/>
          <pc:sldLayoutMkLst>
            <pc:docMk/>
            <pc:sldMasterMk cId="3343122558" sldId="2147483684"/>
            <pc:sldLayoutMk cId="32951290" sldId="2147483695"/>
          </pc:sldLayoutMkLst>
        </pc:sldLayoutChg>
      </pc:sldMasterChg>
    </pc:docChg>
  </pc:docChgLst>
  <pc:docChgLst>
    <pc:chgData name="John Pearson Wittgen" userId="S::jwittge@clemson.edu::5f8f73f6-09b0-42b4-b219-dbd203bfc968" providerId="AD" clId="Web-{2E7A507B-1714-4EC7-B66B-599F1F033D6C}"/>
    <pc:docChg chg="addSld delSld modSld">
      <pc:chgData name="John Pearson Wittgen" userId="S::jwittge@clemson.edu::5f8f73f6-09b0-42b4-b219-dbd203bfc968" providerId="AD" clId="Web-{2E7A507B-1714-4EC7-B66B-599F1F033D6C}" dt="2022-08-04T11:47:41.673" v="202"/>
      <pc:docMkLst>
        <pc:docMk/>
      </pc:docMkLst>
      <pc:sldChg chg="addSp delSp modSp">
        <pc:chgData name="John Pearson Wittgen" userId="S::jwittge@clemson.edu::5f8f73f6-09b0-42b4-b219-dbd203bfc968" providerId="AD" clId="Web-{2E7A507B-1714-4EC7-B66B-599F1F033D6C}" dt="2022-08-04T11:29:44.825" v="103" actId="1076"/>
        <pc:sldMkLst>
          <pc:docMk/>
          <pc:sldMk cId="3222262471" sldId="282"/>
        </pc:sldMkLst>
        <pc:spChg chg="mod">
          <ac:chgData name="John Pearson Wittgen" userId="S::jwittge@clemson.edu::5f8f73f6-09b0-42b4-b219-dbd203bfc968" providerId="AD" clId="Web-{2E7A507B-1714-4EC7-B66B-599F1F033D6C}" dt="2022-08-04T11:25:20.653" v="29" actId="20577"/>
          <ac:spMkLst>
            <pc:docMk/>
            <pc:sldMk cId="3222262471" sldId="282"/>
            <ac:spMk id="3" creationId="{4D27B45F-F99F-AED5-9AD1-8B9B84A78D57}"/>
          </ac:spMkLst>
        </pc:spChg>
        <pc:spChg chg="add mod">
          <ac:chgData name="John Pearson Wittgen" userId="S::jwittge@clemson.edu::5f8f73f6-09b0-42b4-b219-dbd203bfc968" providerId="AD" clId="Web-{2E7A507B-1714-4EC7-B66B-599F1F033D6C}" dt="2022-08-04T11:26:25.844" v="34" actId="1076"/>
          <ac:spMkLst>
            <pc:docMk/>
            <pc:sldMk cId="3222262471" sldId="282"/>
            <ac:spMk id="8" creationId="{82BD3314-24A3-6AE9-81A5-E3930DF9F2DE}"/>
          </ac:spMkLst>
        </pc:spChg>
        <pc:spChg chg="add mod">
          <ac:chgData name="John Pearson Wittgen" userId="S::jwittge@clemson.edu::5f8f73f6-09b0-42b4-b219-dbd203bfc968" providerId="AD" clId="Web-{2E7A507B-1714-4EC7-B66B-599F1F033D6C}" dt="2022-08-04T11:28:18.101" v="64" actId="20577"/>
          <ac:spMkLst>
            <pc:docMk/>
            <pc:sldMk cId="3222262471" sldId="282"/>
            <ac:spMk id="9" creationId="{680E8A15-84C1-3F51-D6FC-182BB0596D29}"/>
          </ac:spMkLst>
        </pc:spChg>
        <pc:spChg chg="add mod">
          <ac:chgData name="John Pearson Wittgen" userId="S::jwittge@clemson.edu::5f8f73f6-09b0-42b4-b219-dbd203bfc968" providerId="AD" clId="Web-{2E7A507B-1714-4EC7-B66B-599F1F033D6C}" dt="2022-08-04T11:29:44.825" v="103" actId="1076"/>
          <ac:spMkLst>
            <pc:docMk/>
            <pc:sldMk cId="3222262471" sldId="282"/>
            <ac:spMk id="10" creationId="{A52712E9-7B75-03B6-53E1-16C3B4C034B8}"/>
          </ac:spMkLst>
        </pc:spChg>
        <pc:spChg chg="add mod">
          <ac:chgData name="John Pearson Wittgen" userId="S::jwittge@clemson.edu::5f8f73f6-09b0-42b4-b219-dbd203bfc968" providerId="AD" clId="Web-{2E7A507B-1714-4EC7-B66B-599F1F033D6C}" dt="2022-08-04T11:29:24.949" v="99" actId="1076"/>
          <ac:spMkLst>
            <pc:docMk/>
            <pc:sldMk cId="3222262471" sldId="282"/>
            <ac:spMk id="11" creationId="{7125C110-6BA1-6E77-406A-3191082D4875}"/>
          </ac:spMkLst>
        </pc:spChg>
        <pc:picChg chg="del">
          <ac:chgData name="John Pearson Wittgen" userId="S::jwittge@clemson.edu::5f8f73f6-09b0-42b4-b219-dbd203bfc968" providerId="AD" clId="Web-{2E7A507B-1714-4EC7-B66B-599F1F033D6C}" dt="2022-08-04T11:24:35.494" v="0"/>
          <ac:picMkLst>
            <pc:docMk/>
            <pc:sldMk cId="3222262471" sldId="282"/>
            <ac:picMk id="6" creationId="{B6D7BECF-214C-53DA-EB9E-63FF42DEFC20}"/>
          </ac:picMkLst>
        </pc:picChg>
        <pc:picChg chg="add mod">
          <ac:chgData name="John Pearson Wittgen" userId="S::jwittge@clemson.edu::5f8f73f6-09b0-42b4-b219-dbd203bfc968" providerId="AD" clId="Web-{2E7A507B-1714-4EC7-B66B-599F1F033D6C}" dt="2022-08-04T11:29:42.013" v="102" actId="1076"/>
          <ac:picMkLst>
            <pc:docMk/>
            <pc:sldMk cId="3222262471" sldId="282"/>
            <ac:picMk id="7" creationId="{2BF69313-79FF-41D3-87A6-15E3FF2B8202}"/>
          </ac:picMkLst>
        </pc:picChg>
      </pc:sldChg>
      <pc:sldChg chg="addSp delSp modSp">
        <pc:chgData name="John Pearson Wittgen" userId="S::jwittge@clemson.edu::5f8f73f6-09b0-42b4-b219-dbd203bfc968" providerId="AD" clId="Web-{2E7A507B-1714-4EC7-B66B-599F1F033D6C}" dt="2022-08-04T11:35:37.019" v="149" actId="20577"/>
        <pc:sldMkLst>
          <pc:docMk/>
          <pc:sldMk cId="4042489162" sldId="288"/>
        </pc:sldMkLst>
        <pc:spChg chg="mod">
          <ac:chgData name="John Pearson Wittgen" userId="S::jwittge@clemson.edu::5f8f73f6-09b0-42b4-b219-dbd203bfc968" providerId="AD" clId="Web-{2E7A507B-1714-4EC7-B66B-599F1F033D6C}" dt="2022-08-04T11:35:37.019" v="149" actId="20577"/>
          <ac:spMkLst>
            <pc:docMk/>
            <pc:sldMk cId="4042489162" sldId="288"/>
            <ac:spMk id="2" creationId="{3F367D43-4E58-2025-6781-5940D4231FEA}"/>
          </ac:spMkLst>
        </pc:spChg>
        <pc:spChg chg="del mod">
          <ac:chgData name="John Pearson Wittgen" userId="S::jwittge@clemson.edu::5f8f73f6-09b0-42b4-b219-dbd203bfc968" providerId="AD" clId="Web-{2E7A507B-1714-4EC7-B66B-599F1F033D6C}" dt="2022-08-04T11:32:08.850" v="105"/>
          <ac:spMkLst>
            <pc:docMk/>
            <pc:sldMk cId="4042489162" sldId="288"/>
            <ac:spMk id="3" creationId="{B4CCD138-F090-A410-E59F-968B650D8FCD}"/>
          </ac:spMkLst>
        </pc:spChg>
        <pc:spChg chg="add mod">
          <ac:chgData name="John Pearson Wittgen" userId="S::jwittge@clemson.edu::5f8f73f6-09b0-42b4-b219-dbd203bfc968" providerId="AD" clId="Web-{2E7A507B-1714-4EC7-B66B-599F1F033D6C}" dt="2022-08-04T11:33:26.886" v="116"/>
          <ac:spMkLst>
            <pc:docMk/>
            <pc:sldMk cId="4042489162" sldId="288"/>
            <ac:spMk id="6" creationId="{364C0D9C-AE4C-9BE4-8EA7-E7325F52715E}"/>
          </ac:spMkLst>
        </pc:spChg>
        <pc:picChg chg="add mod ord">
          <ac:chgData name="John Pearson Wittgen" userId="S::jwittge@clemson.edu::5f8f73f6-09b0-42b4-b219-dbd203bfc968" providerId="AD" clId="Web-{2E7A507B-1714-4EC7-B66B-599F1F033D6C}" dt="2022-08-04T11:32:13.819" v="107" actId="14100"/>
          <ac:picMkLst>
            <pc:docMk/>
            <pc:sldMk cId="4042489162" sldId="288"/>
            <ac:picMk id="5" creationId="{56782AEB-D250-4B03-7CF4-D42F727C4B9F}"/>
          </ac:picMkLst>
        </pc:picChg>
        <pc:picChg chg="add mod">
          <ac:chgData name="John Pearson Wittgen" userId="S::jwittge@clemson.edu::5f8f73f6-09b0-42b4-b219-dbd203bfc968" providerId="AD" clId="Web-{2E7A507B-1714-4EC7-B66B-599F1F033D6C}" dt="2022-08-04T11:34:11.795" v="121" actId="1076"/>
          <ac:picMkLst>
            <pc:docMk/>
            <pc:sldMk cId="4042489162" sldId="288"/>
            <ac:picMk id="7" creationId="{B70B775A-7306-6971-4F7B-9451FBCB1E61}"/>
          </ac:picMkLst>
        </pc:picChg>
        <pc:cxnChg chg="add del mod">
          <ac:chgData name="John Pearson Wittgen" userId="S::jwittge@clemson.edu::5f8f73f6-09b0-42b4-b219-dbd203bfc968" providerId="AD" clId="Web-{2E7A507B-1714-4EC7-B66B-599F1F033D6C}" dt="2022-08-04T11:34:54.422" v="128"/>
          <ac:cxnSpMkLst>
            <pc:docMk/>
            <pc:sldMk cId="4042489162" sldId="288"/>
            <ac:cxnSpMk id="8" creationId="{6ED209FF-610E-8A8F-0BE9-FA0CDE9F603A}"/>
          </ac:cxnSpMkLst>
        </pc:cxnChg>
        <pc:cxnChg chg="add mod">
          <ac:chgData name="John Pearson Wittgen" userId="S::jwittge@clemson.edu::5f8f73f6-09b0-42b4-b219-dbd203bfc968" providerId="AD" clId="Web-{2E7A507B-1714-4EC7-B66B-599F1F033D6C}" dt="2022-08-04T11:35:09.580" v="132"/>
          <ac:cxnSpMkLst>
            <pc:docMk/>
            <pc:sldMk cId="4042489162" sldId="288"/>
            <ac:cxnSpMk id="9" creationId="{A43C2DA1-870E-7513-75B3-8715D65EC44A}"/>
          </ac:cxnSpMkLst>
        </pc:cxnChg>
        <pc:cxnChg chg="add mod">
          <ac:chgData name="John Pearson Wittgen" userId="S::jwittge@clemson.edu::5f8f73f6-09b0-42b4-b219-dbd203bfc968" providerId="AD" clId="Web-{2E7A507B-1714-4EC7-B66B-599F1F033D6C}" dt="2022-08-04T11:35:21.924" v="136"/>
          <ac:cxnSpMkLst>
            <pc:docMk/>
            <pc:sldMk cId="4042489162" sldId="288"/>
            <ac:cxnSpMk id="10" creationId="{E445A8AE-A2E2-F266-CC12-DB80C1EDCE58}"/>
          </ac:cxnSpMkLst>
        </pc:cxnChg>
      </pc:sldChg>
      <pc:sldChg chg="addSp delSp modSp">
        <pc:chgData name="John Pearson Wittgen" userId="S::jwittge@clemson.edu::5f8f73f6-09b0-42b4-b219-dbd203bfc968" providerId="AD" clId="Web-{2E7A507B-1714-4EC7-B66B-599F1F033D6C}" dt="2022-08-04T11:40:02.441" v="200"/>
        <pc:sldMkLst>
          <pc:docMk/>
          <pc:sldMk cId="918214492" sldId="300"/>
        </pc:sldMkLst>
        <pc:spChg chg="mod">
          <ac:chgData name="John Pearson Wittgen" userId="S::jwittge@clemson.edu::5f8f73f6-09b0-42b4-b219-dbd203bfc968" providerId="AD" clId="Web-{2E7A507B-1714-4EC7-B66B-599F1F033D6C}" dt="2022-08-04T11:39:39.065" v="191" actId="20577"/>
          <ac:spMkLst>
            <pc:docMk/>
            <pc:sldMk cId="918214492" sldId="300"/>
            <ac:spMk id="2" creationId="{547F2AA7-FE08-646E-D468-8146B5670B3D}"/>
          </ac:spMkLst>
        </pc:spChg>
        <pc:spChg chg="del">
          <ac:chgData name="John Pearson Wittgen" userId="S::jwittge@clemson.edu::5f8f73f6-09b0-42b4-b219-dbd203bfc968" providerId="AD" clId="Web-{2E7A507B-1714-4EC7-B66B-599F1F033D6C}" dt="2022-08-04T11:37:19.103" v="150"/>
          <ac:spMkLst>
            <pc:docMk/>
            <pc:sldMk cId="918214492" sldId="300"/>
            <ac:spMk id="3" creationId="{2C2C8959-196A-F365-1146-4D29BC5BF514}"/>
          </ac:spMkLst>
        </pc:spChg>
        <pc:spChg chg="add mod">
          <ac:chgData name="John Pearson Wittgen" userId="S::jwittge@clemson.edu::5f8f73f6-09b0-42b4-b219-dbd203bfc968" providerId="AD" clId="Web-{2E7A507B-1714-4EC7-B66B-599F1F033D6C}" dt="2022-08-04T11:38:30.561" v="164"/>
          <ac:spMkLst>
            <pc:docMk/>
            <pc:sldMk cId="918214492" sldId="300"/>
            <ac:spMk id="7" creationId="{EBE292F3-8F12-8F5D-431C-C35A2071C957}"/>
          </ac:spMkLst>
        </pc:spChg>
        <pc:spChg chg="add mod">
          <ac:chgData name="John Pearson Wittgen" userId="S::jwittge@clemson.edu::5f8f73f6-09b0-42b4-b219-dbd203bfc968" providerId="AD" clId="Web-{2E7A507B-1714-4EC7-B66B-599F1F033D6C}" dt="2022-08-04T11:40:02.441" v="200"/>
          <ac:spMkLst>
            <pc:docMk/>
            <pc:sldMk cId="918214492" sldId="300"/>
            <ac:spMk id="10" creationId="{EA28A475-F799-4D54-34CE-79AAADE83E07}"/>
          </ac:spMkLst>
        </pc:spChg>
        <pc:picChg chg="add mod ord">
          <ac:chgData name="John Pearson Wittgen" userId="S::jwittge@clemson.edu::5f8f73f6-09b0-42b4-b219-dbd203bfc968" providerId="AD" clId="Web-{2E7A507B-1714-4EC7-B66B-599F1F033D6C}" dt="2022-08-04T11:37:24.526" v="153" actId="1076"/>
          <ac:picMkLst>
            <pc:docMk/>
            <pc:sldMk cId="918214492" sldId="300"/>
            <ac:picMk id="5" creationId="{BD61892B-3399-3B73-CEC3-21A834F21EAD}"/>
          </ac:picMkLst>
        </pc:picChg>
        <pc:picChg chg="add mod">
          <ac:chgData name="John Pearson Wittgen" userId="S::jwittge@clemson.edu::5f8f73f6-09b0-42b4-b219-dbd203bfc968" providerId="AD" clId="Web-{2E7A507B-1714-4EC7-B66B-599F1F033D6C}" dt="2022-08-04T11:37:57.465" v="156" actId="1076"/>
          <ac:picMkLst>
            <pc:docMk/>
            <pc:sldMk cId="918214492" sldId="300"/>
            <ac:picMk id="6" creationId="{8A83485B-A3AB-5D7D-FC4F-5A157396B254}"/>
          </ac:picMkLst>
        </pc:picChg>
        <pc:cxnChg chg="add mod">
          <ac:chgData name="John Pearson Wittgen" userId="S::jwittge@clemson.edu::5f8f73f6-09b0-42b4-b219-dbd203bfc968" providerId="AD" clId="Web-{2E7A507B-1714-4EC7-B66B-599F1F033D6C}" dt="2022-08-04T11:38:43.312" v="168"/>
          <ac:cxnSpMkLst>
            <pc:docMk/>
            <pc:sldMk cId="918214492" sldId="300"/>
            <ac:cxnSpMk id="8" creationId="{AB5CBE6A-4198-198B-3657-3AFDE739E439}"/>
          </ac:cxnSpMkLst>
        </pc:cxnChg>
        <pc:cxnChg chg="add mod">
          <ac:chgData name="John Pearson Wittgen" userId="S::jwittge@clemson.edu::5f8f73f6-09b0-42b4-b219-dbd203bfc968" providerId="AD" clId="Web-{2E7A507B-1714-4EC7-B66B-599F1F033D6C}" dt="2022-08-04T11:39:02.500" v="172"/>
          <ac:cxnSpMkLst>
            <pc:docMk/>
            <pc:sldMk cId="918214492" sldId="300"/>
            <ac:cxnSpMk id="9" creationId="{86A80EE1-2BBF-8063-21A3-36C39EE768D8}"/>
          </ac:cxnSpMkLst>
        </pc:cxnChg>
      </pc:sldChg>
      <pc:sldChg chg="new">
        <pc:chgData name="John Pearson Wittgen" userId="S::jwittge@clemson.edu::5f8f73f6-09b0-42b4-b219-dbd203bfc968" providerId="AD" clId="Web-{2E7A507B-1714-4EC7-B66B-599F1F033D6C}" dt="2022-08-04T11:47:41.673" v="202"/>
        <pc:sldMkLst>
          <pc:docMk/>
          <pc:sldMk cId="738352409" sldId="305"/>
        </pc:sldMkLst>
      </pc:sldChg>
      <pc:sldChg chg="new del">
        <pc:chgData name="John Pearson Wittgen" userId="S::jwittge@clemson.edu::5f8f73f6-09b0-42b4-b219-dbd203bfc968" providerId="AD" clId="Web-{2E7A507B-1714-4EC7-B66B-599F1F033D6C}" dt="2022-08-04T11:47:36.126" v="201"/>
        <pc:sldMkLst>
          <pc:docMk/>
          <pc:sldMk cId="2904388874" sldId="305"/>
        </pc:sldMkLst>
      </pc:sldChg>
    </pc:docChg>
  </pc:docChgLst>
  <pc:docChgLst>
    <pc:chgData name="John Pearson Wittgen" userId="S::jwittge@clemson.edu::5f8f73f6-09b0-42b4-b219-dbd203bfc968" providerId="AD" clId="Web-{95E475B2-A9A3-4B03-9614-6F80E68813B4}"/>
    <pc:docChg chg="modSld">
      <pc:chgData name="John Pearson Wittgen" userId="S::jwittge@clemson.edu::5f8f73f6-09b0-42b4-b219-dbd203bfc968" providerId="AD" clId="Web-{95E475B2-A9A3-4B03-9614-6F80E68813B4}" dt="2022-07-29T02:51:06.774" v="7" actId="20577"/>
      <pc:docMkLst>
        <pc:docMk/>
      </pc:docMkLst>
      <pc:sldChg chg="modSp">
        <pc:chgData name="John Pearson Wittgen" userId="S::jwittge@clemson.edu::5f8f73f6-09b0-42b4-b219-dbd203bfc968" providerId="AD" clId="Web-{95E475B2-A9A3-4B03-9614-6F80E68813B4}" dt="2022-07-29T02:51:06.774" v="7" actId="20577"/>
        <pc:sldMkLst>
          <pc:docMk/>
          <pc:sldMk cId="4139638914" sldId="286"/>
        </pc:sldMkLst>
        <pc:spChg chg="mod">
          <ac:chgData name="John Pearson Wittgen" userId="S::jwittge@clemson.edu::5f8f73f6-09b0-42b4-b219-dbd203bfc968" providerId="AD" clId="Web-{95E475B2-A9A3-4B03-9614-6F80E68813B4}" dt="2022-07-29T02:50:58.618" v="5" actId="20577"/>
          <ac:spMkLst>
            <pc:docMk/>
            <pc:sldMk cId="4139638914" sldId="286"/>
            <ac:spMk id="2" creationId="{554EBE27-3F5E-DEF3-E236-B94334B272BE}"/>
          </ac:spMkLst>
        </pc:spChg>
        <pc:spChg chg="mod">
          <ac:chgData name="John Pearson Wittgen" userId="S::jwittge@clemson.edu::5f8f73f6-09b0-42b4-b219-dbd203bfc968" providerId="AD" clId="Web-{95E475B2-A9A3-4B03-9614-6F80E68813B4}" dt="2022-07-29T02:51:06.774" v="7" actId="20577"/>
          <ac:spMkLst>
            <pc:docMk/>
            <pc:sldMk cId="4139638914" sldId="286"/>
            <ac:spMk id="3" creationId="{0DACA2CA-E6B8-4780-7DEF-7A367F0BB7B6}"/>
          </ac:spMkLst>
        </pc:spChg>
      </pc:sldChg>
    </pc:docChg>
  </pc:docChgLst>
  <pc:docChgLst>
    <pc:chgData name="John Pearson Wittgen" userId="S::jwittge@clemson.edu::5f8f73f6-09b0-42b4-b219-dbd203bfc968" providerId="AD" clId="Web-{EA2A8C00-D117-4D67-8A5C-66447B39CCEE}"/>
    <pc:docChg chg="sldOrd">
      <pc:chgData name="John Pearson Wittgen" userId="S::jwittge@clemson.edu::5f8f73f6-09b0-42b4-b219-dbd203bfc968" providerId="AD" clId="Web-{EA2A8C00-D117-4D67-8A5C-66447B39CCEE}" dt="2022-08-05T14:54:43.804" v="0"/>
      <pc:docMkLst>
        <pc:docMk/>
      </pc:docMkLst>
      <pc:sldChg chg="ord">
        <pc:chgData name="John Pearson Wittgen" userId="S::jwittge@clemson.edu::5f8f73f6-09b0-42b4-b219-dbd203bfc968" providerId="AD" clId="Web-{EA2A8C00-D117-4D67-8A5C-66447B39CCEE}" dt="2022-08-05T14:54:43.804" v="0"/>
        <pc:sldMkLst>
          <pc:docMk/>
          <pc:sldMk cId="4075734711" sldId="298"/>
        </pc:sldMkLst>
      </pc:sldChg>
    </pc:docChg>
  </pc:docChgLst>
  <pc:docChgLst>
    <pc:chgData name="Brian Benedict Waterston" userId="S::bbwater@clemson.edu::29c5c1be-2021-45b7-9e31-f4ad23c64ee8" providerId="AD" clId="Web-{CF0A5198-5612-4BF4-8DBC-8D4A72AF18BD}"/>
    <pc:docChg chg="modSld">
      <pc:chgData name="Brian Benedict Waterston" userId="S::bbwater@clemson.edu::29c5c1be-2021-45b7-9e31-f4ad23c64ee8" providerId="AD" clId="Web-{CF0A5198-5612-4BF4-8DBC-8D4A72AF18BD}" dt="2022-07-28T00:49:39.967" v="146" actId="20577"/>
      <pc:docMkLst>
        <pc:docMk/>
      </pc:docMkLst>
      <pc:sldChg chg="addSp delSp modSp">
        <pc:chgData name="Brian Benedict Waterston" userId="S::bbwater@clemson.edu::29c5c1be-2021-45b7-9e31-f4ad23c64ee8" providerId="AD" clId="Web-{CF0A5198-5612-4BF4-8DBC-8D4A72AF18BD}" dt="2022-07-28T00:49:23.013" v="143" actId="14100"/>
        <pc:sldMkLst>
          <pc:docMk/>
          <pc:sldMk cId="3501061398" sldId="260"/>
        </pc:sldMkLst>
        <pc:spChg chg="add del mod">
          <ac:chgData name="Brian Benedict Waterston" userId="S::bbwater@clemson.edu::29c5c1be-2021-45b7-9e31-f4ad23c64ee8" providerId="AD" clId="Web-{CF0A5198-5612-4BF4-8DBC-8D4A72AF18BD}" dt="2022-07-28T00:49:23.013" v="143" actId="14100"/>
          <ac:spMkLst>
            <pc:docMk/>
            <pc:sldMk cId="3501061398" sldId="260"/>
            <ac:spMk id="3" creationId="{0999F844-CDF4-1CD4-8021-0C8970E8EB7D}"/>
          </ac:spMkLst>
        </pc:spChg>
        <pc:spChg chg="add del mod">
          <ac:chgData name="Brian Benedict Waterston" userId="S::bbwater@clemson.edu::29c5c1be-2021-45b7-9e31-f4ad23c64ee8" providerId="AD" clId="Web-{CF0A5198-5612-4BF4-8DBC-8D4A72AF18BD}" dt="2022-07-28T00:49:12.060" v="140"/>
          <ac:spMkLst>
            <pc:docMk/>
            <pc:sldMk cId="3501061398" sldId="260"/>
            <ac:spMk id="6" creationId="{10EBA277-8F80-DB67-AEC8-EC72A592B27D}"/>
          </ac:spMkLst>
        </pc:spChg>
      </pc:sldChg>
      <pc:sldChg chg="addSp delSp modSp">
        <pc:chgData name="Brian Benedict Waterston" userId="S::bbwater@clemson.edu::29c5c1be-2021-45b7-9e31-f4ad23c64ee8" providerId="AD" clId="Web-{CF0A5198-5612-4BF4-8DBC-8D4A72AF18BD}" dt="2022-07-28T00:49:39.967" v="146" actId="20577"/>
        <pc:sldMkLst>
          <pc:docMk/>
          <pc:sldMk cId="3238902351" sldId="266"/>
        </pc:sldMkLst>
        <pc:spChg chg="del mod">
          <ac:chgData name="Brian Benedict Waterston" userId="S::bbwater@clemson.edu::29c5c1be-2021-45b7-9e31-f4ad23c64ee8" providerId="AD" clId="Web-{CF0A5198-5612-4BF4-8DBC-8D4A72AF18BD}" dt="2022-07-28T00:46:31.993" v="37"/>
          <ac:spMkLst>
            <pc:docMk/>
            <pc:sldMk cId="3238902351" sldId="266"/>
            <ac:spMk id="3" creationId="{9BA6D5C5-DC12-D201-2AAE-E5C0FF9EA0D1}"/>
          </ac:spMkLst>
        </pc:spChg>
        <pc:spChg chg="add del mod">
          <ac:chgData name="Brian Benedict Waterston" userId="S::bbwater@clemson.edu::29c5c1be-2021-45b7-9e31-f4ad23c64ee8" providerId="AD" clId="Web-{CF0A5198-5612-4BF4-8DBC-8D4A72AF18BD}" dt="2022-07-28T00:46:37.899" v="38"/>
          <ac:spMkLst>
            <pc:docMk/>
            <pc:sldMk cId="3238902351" sldId="266"/>
            <ac:spMk id="6" creationId="{33CAF98D-409E-FEBA-6CFF-FAC8914FB3CB}"/>
          </ac:spMkLst>
        </pc:spChg>
        <pc:spChg chg="add mod">
          <ac:chgData name="Brian Benedict Waterston" userId="S::bbwater@clemson.edu::29c5c1be-2021-45b7-9e31-f4ad23c64ee8" providerId="AD" clId="Web-{CF0A5198-5612-4BF4-8DBC-8D4A72AF18BD}" dt="2022-07-28T00:49:39.967" v="146" actId="20577"/>
          <ac:spMkLst>
            <pc:docMk/>
            <pc:sldMk cId="3238902351" sldId="266"/>
            <ac:spMk id="7" creationId="{94ADDFBE-77E1-9F47-93E6-427498732714}"/>
          </ac:spMkLst>
        </pc:spChg>
      </pc:sldChg>
      <pc:sldChg chg="addSp delSp modSp mod setBg addAnim delAnim">
        <pc:chgData name="Brian Benedict Waterston" userId="S::bbwater@clemson.edu::29c5c1be-2021-45b7-9e31-f4ad23c64ee8" providerId="AD" clId="Web-{CF0A5198-5612-4BF4-8DBC-8D4A72AF18BD}" dt="2022-07-28T00:42:48.455" v="22" actId="1076"/>
        <pc:sldMkLst>
          <pc:docMk/>
          <pc:sldMk cId="3568483289" sldId="284"/>
        </pc:sldMkLst>
        <pc:spChg chg="mod">
          <ac:chgData name="Brian Benedict Waterston" userId="S::bbwater@clemson.edu::29c5c1be-2021-45b7-9e31-f4ad23c64ee8" providerId="AD" clId="Web-{CF0A5198-5612-4BF4-8DBC-8D4A72AF18BD}" dt="2022-07-28T00:42:18.704" v="15" actId="1076"/>
          <ac:spMkLst>
            <pc:docMk/>
            <pc:sldMk cId="3568483289" sldId="284"/>
            <ac:spMk id="2" creationId="{5C0851DF-4963-A8AE-9893-670BE904C64B}"/>
          </ac:spMkLst>
        </pc:spChg>
        <pc:spChg chg="del">
          <ac:chgData name="Brian Benedict Waterston" userId="S::bbwater@clemson.edu::29c5c1be-2021-45b7-9e31-f4ad23c64ee8" providerId="AD" clId="Web-{CF0A5198-5612-4BF4-8DBC-8D4A72AF18BD}" dt="2022-07-28T00:41:42.858" v="3"/>
          <ac:spMkLst>
            <pc:docMk/>
            <pc:sldMk cId="3568483289" sldId="284"/>
            <ac:spMk id="3" creationId="{599722F8-961C-A3E1-8F46-D794DD66C3BD}"/>
          </ac:spMkLst>
        </pc:spChg>
        <pc:spChg chg="mod ord">
          <ac:chgData name="Brian Benedict Waterston" userId="S::bbwater@clemson.edu::29c5c1be-2021-45b7-9e31-f4ad23c64ee8" providerId="AD" clId="Web-{CF0A5198-5612-4BF4-8DBC-8D4A72AF18BD}" dt="2022-07-28T00:41:53.530" v="9"/>
          <ac:spMkLst>
            <pc:docMk/>
            <pc:sldMk cId="3568483289" sldId="284"/>
            <ac:spMk id="5" creationId="{CCCD3253-A984-94F5-D381-A99BEF354D76}"/>
          </ac:spMkLst>
        </pc:spChg>
        <pc:spChg chg="add del mod">
          <ac:chgData name="Brian Benedict Waterston" userId="S::bbwater@clemson.edu::29c5c1be-2021-45b7-9e31-f4ad23c64ee8" providerId="AD" clId="Web-{CF0A5198-5612-4BF4-8DBC-8D4A72AF18BD}" dt="2022-07-28T00:41:39.499" v="2"/>
          <ac:spMkLst>
            <pc:docMk/>
            <pc:sldMk cId="3568483289" sldId="284"/>
            <ac:spMk id="8" creationId="{4BE44C81-18D7-82A8-F738-D23D1EA553EC}"/>
          </ac:spMkLst>
        </pc:spChg>
        <pc:spChg chg="add del">
          <ac:chgData name="Brian Benedict Waterston" userId="S::bbwater@clemson.edu::29c5c1be-2021-45b7-9e31-f4ad23c64ee8" providerId="AD" clId="Web-{CF0A5198-5612-4BF4-8DBC-8D4A72AF18BD}" dt="2022-07-28T00:41:53.530" v="9"/>
          <ac:spMkLst>
            <pc:docMk/>
            <pc:sldMk cId="3568483289" sldId="284"/>
            <ac:spMk id="11" creationId="{CD333CBE-B699-4E3B-9F45-C045F773434F}"/>
          </ac:spMkLst>
        </pc:spChg>
        <pc:spChg chg="add del">
          <ac:chgData name="Brian Benedict Waterston" userId="S::bbwater@clemson.edu::29c5c1be-2021-45b7-9e31-f4ad23c64ee8" providerId="AD" clId="Web-{CF0A5198-5612-4BF4-8DBC-8D4A72AF18BD}" dt="2022-07-28T00:41:53.530" v="9"/>
          <ac:spMkLst>
            <pc:docMk/>
            <pc:sldMk cId="3568483289" sldId="284"/>
            <ac:spMk id="13" creationId="{FCA118C4-32A6-466D-8453-BA738103A062}"/>
          </ac:spMkLst>
        </pc:spChg>
        <pc:picChg chg="del">
          <ac:chgData name="Brian Benedict Waterston" userId="S::bbwater@clemson.edu::29c5c1be-2021-45b7-9e31-f4ad23c64ee8" providerId="AD" clId="Web-{CF0A5198-5612-4BF4-8DBC-8D4A72AF18BD}" dt="2022-07-28T00:41:26.889" v="1"/>
          <ac:picMkLst>
            <pc:docMk/>
            <pc:sldMk cId="3568483289" sldId="284"/>
            <ac:picMk id="4" creationId="{395E24E1-2487-7F7D-6393-0D6611E253BA}"/>
          </ac:picMkLst>
        </pc:picChg>
        <pc:picChg chg="add mod">
          <ac:chgData name="Brian Benedict Waterston" userId="S::bbwater@clemson.edu::29c5c1be-2021-45b7-9e31-f4ad23c64ee8" providerId="AD" clId="Web-{CF0A5198-5612-4BF4-8DBC-8D4A72AF18BD}" dt="2022-07-28T00:42:48.455" v="22" actId="1076"/>
          <ac:picMkLst>
            <pc:docMk/>
            <pc:sldMk cId="3568483289" sldId="284"/>
            <ac:picMk id="6" creationId="{52A8763F-2BBE-E09B-2F3F-BAD631CAA853}"/>
          </ac:picMkLst>
        </pc:picChg>
      </pc:sldChg>
    </pc:docChg>
  </pc:docChgLst>
  <pc:docChgLst>
    <pc:chgData name="William D Shehane III" userId="S::wshehan@clemson.edu::f9036d2f-3dd3-4aa4-bbfd-1fcf1d4b51e4" providerId="AD" clId="Web-{77824B0E-EDF2-430E-9CF1-275871D51206}"/>
    <pc:docChg chg="modSld">
      <pc:chgData name="William D Shehane III" userId="S::wshehan@clemson.edu::f9036d2f-3dd3-4aa4-bbfd-1fcf1d4b51e4" providerId="AD" clId="Web-{77824B0E-EDF2-430E-9CF1-275871D51206}" dt="2022-08-04T12:22:20.938" v="2" actId="1076"/>
      <pc:docMkLst>
        <pc:docMk/>
      </pc:docMkLst>
      <pc:sldChg chg="modSp">
        <pc:chgData name="William D Shehane III" userId="S::wshehan@clemson.edu::f9036d2f-3dd3-4aa4-bbfd-1fcf1d4b51e4" providerId="AD" clId="Web-{77824B0E-EDF2-430E-9CF1-275871D51206}" dt="2022-08-04T12:22:20.938" v="2" actId="1076"/>
        <pc:sldMkLst>
          <pc:docMk/>
          <pc:sldMk cId="3501061398" sldId="260"/>
        </pc:sldMkLst>
        <pc:spChg chg="mod">
          <ac:chgData name="William D Shehane III" userId="S::wshehan@clemson.edu::f9036d2f-3dd3-4aa4-bbfd-1fcf1d4b51e4" providerId="AD" clId="Web-{77824B0E-EDF2-430E-9CF1-275871D51206}" dt="2022-08-04T12:22:20.938" v="2" actId="1076"/>
          <ac:spMkLst>
            <pc:docMk/>
            <pc:sldMk cId="3501061398" sldId="260"/>
            <ac:spMk id="3" creationId="{0999F844-CDF4-1CD4-8021-0C8970E8EB7D}"/>
          </ac:spMkLst>
        </pc:spChg>
      </pc:sldChg>
      <pc:sldChg chg="modSp">
        <pc:chgData name="William D Shehane III" userId="S::wshehan@clemson.edu::f9036d2f-3dd3-4aa4-bbfd-1fcf1d4b51e4" providerId="AD" clId="Web-{77824B0E-EDF2-430E-9CF1-275871D51206}" dt="2022-08-04T12:21:15.967" v="1" actId="20577"/>
        <pc:sldMkLst>
          <pc:docMk/>
          <pc:sldMk cId="2810581853" sldId="289"/>
        </pc:sldMkLst>
        <pc:spChg chg="mod">
          <ac:chgData name="William D Shehane III" userId="S::wshehan@clemson.edu::f9036d2f-3dd3-4aa4-bbfd-1fcf1d4b51e4" providerId="AD" clId="Web-{77824B0E-EDF2-430E-9CF1-275871D51206}" dt="2022-08-04T12:21:15.967" v="1" actId="20577"/>
          <ac:spMkLst>
            <pc:docMk/>
            <pc:sldMk cId="2810581853" sldId="289"/>
            <ac:spMk id="3" creationId="{3E4C07BA-A8E6-1446-E091-BBA52C09A603}"/>
          </ac:spMkLst>
        </pc:spChg>
      </pc:sldChg>
    </pc:docChg>
  </pc:docChgLst>
  <pc:docChgLst>
    <pc:chgData name="Christopher Caine Wilson" userId="S::ccw3@clemson.edu::feddb7c3-83d0-4448-85c1-0e67cd4f2c72" providerId="AD" clId="Web-{722846A0-484B-4107-8EEA-B455A24DD0CF}"/>
    <pc:docChg chg="addSld modSld">
      <pc:chgData name="Christopher Caine Wilson" userId="S::ccw3@clemson.edu::feddb7c3-83d0-4448-85c1-0e67cd4f2c72" providerId="AD" clId="Web-{722846A0-484B-4107-8EEA-B455A24DD0CF}" dt="2022-08-03T23:54:02.944" v="192" actId="20577"/>
      <pc:docMkLst>
        <pc:docMk/>
      </pc:docMkLst>
      <pc:sldChg chg="modSp">
        <pc:chgData name="Christopher Caine Wilson" userId="S::ccw3@clemson.edu::feddb7c3-83d0-4448-85c1-0e67cd4f2c72" providerId="AD" clId="Web-{722846A0-484B-4107-8EEA-B455A24DD0CF}" dt="2022-08-03T23:38:26.577" v="96" actId="14100"/>
        <pc:sldMkLst>
          <pc:docMk/>
          <pc:sldMk cId="3568483289" sldId="284"/>
        </pc:sldMkLst>
        <pc:spChg chg="mod">
          <ac:chgData name="Christopher Caine Wilson" userId="S::ccw3@clemson.edu::feddb7c3-83d0-4448-85c1-0e67cd4f2c72" providerId="AD" clId="Web-{722846A0-484B-4107-8EEA-B455A24DD0CF}" dt="2022-08-03T23:38:26.577" v="96" actId="14100"/>
          <ac:spMkLst>
            <pc:docMk/>
            <pc:sldMk cId="3568483289" sldId="284"/>
            <ac:spMk id="2" creationId="{5C0851DF-4963-A8AE-9893-670BE904C64B}"/>
          </ac:spMkLst>
        </pc:spChg>
      </pc:sldChg>
      <pc:sldChg chg="modSp">
        <pc:chgData name="Christopher Caine Wilson" userId="S::ccw3@clemson.edu::feddb7c3-83d0-4448-85c1-0e67cd4f2c72" providerId="AD" clId="Web-{722846A0-484B-4107-8EEA-B455A24DD0CF}" dt="2022-08-03T23:54:02.944" v="192" actId="20577"/>
        <pc:sldMkLst>
          <pc:docMk/>
          <pc:sldMk cId="2667496426" sldId="297"/>
        </pc:sldMkLst>
        <pc:spChg chg="mod">
          <ac:chgData name="Christopher Caine Wilson" userId="S::ccw3@clemson.edu::feddb7c3-83d0-4448-85c1-0e67cd4f2c72" providerId="AD" clId="Web-{722846A0-484B-4107-8EEA-B455A24DD0CF}" dt="2022-08-03T23:54:02.944" v="192" actId="20577"/>
          <ac:spMkLst>
            <pc:docMk/>
            <pc:sldMk cId="2667496426" sldId="297"/>
            <ac:spMk id="3" creationId="{6FE95B59-A23D-1A31-0F1D-D5EFA3E879A8}"/>
          </ac:spMkLst>
        </pc:spChg>
      </pc:sldChg>
      <pc:sldChg chg="modSp">
        <pc:chgData name="Christopher Caine Wilson" userId="S::ccw3@clemson.edu::feddb7c3-83d0-4448-85c1-0e67cd4f2c72" providerId="AD" clId="Web-{722846A0-484B-4107-8EEA-B455A24DD0CF}" dt="2022-08-03T23:38:10.061" v="85" actId="20577"/>
        <pc:sldMkLst>
          <pc:docMk/>
          <pc:sldMk cId="196411335" sldId="302"/>
        </pc:sldMkLst>
        <pc:spChg chg="mod">
          <ac:chgData name="Christopher Caine Wilson" userId="S::ccw3@clemson.edu::feddb7c3-83d0-4448-85c1-0e67cd4f2c72" providerId="AD" clId="Web-{722846A0-484B-4107-8EEA-B455A24DD0CF}" dt="2022-08-03T23:38:01.045" v="75" actId="20577"/>
          <ac:spMkLst>
            <pc:docMk/>
            <pc:sldMk cId="196411335" sldId="302"/>
            <ac:spMk id="2" creationId="{8E567E5B-5D60-D2B8-270F-79A22D2A0B32}"/>
          </ac:spMkLst>
        </pc:spChg>
        <pc:spChg chg="mod">
          <ac:chgData name="Christopher Caine Wilson" userId="S::ccw3@clemson.edu::feddb7c3-83d0-4448-85c1-0e67cd4f2c72" providerId="AD" clId="Web-{722846A0-484B-4107-8EEA-B455A24DD0CF}" dt="2022-08-03T23:38:10.061" v="85" actId="20577"/>
          <ac:spMkLst>
            <pc:docMk/>
            <pc:sldMk cId="196411335" sldId="302"/>
            <ac:spMk id="3" creationId="{EA07AD08-C198-4F8A-5985-72F1D6F264AC}"/>
          </ac:spMkLst>
        </pc:spChg>
      </pc:sldChg>
      <pc:sldChg chg="modSp new">
        <pc:chgData name="Christopher Caine Wilson" userId="S::ccw3@clemson.edu::feddb7c3-83d0-4448-85c1-0e67cd4f2c72" providerId="AD" clId="Web-{722846A0-484B-4107-8EEA-B455A24DD0CF}" dt="2022-08-03T15:11:34.211" v="70" actId="20577"/>
        <pc:sldMkLst>
          <pc:docMk/>
          <pc:sldMk cId="2563387860" sldId="303"/>
        </pc:sldMkLst>
        <pc:spChg chg="mod">
          <ac:chgData name="Christopher Caine Wilson" userId="S::ccw3@clemson.edu::feddb7c3-83d0-4448-85c1-0e67cd4f2c72" providerId="AD" clId="Web-{722846A0-484B-4107-8EEA-B455A24DD0CF}" dt="2022-08-03T15:11:34.211" v="70" actId="20577"/>
          <ac:spMkLst>
            <pc:docMk/>
            <pc:sldMk cId="2563387860" sldId="303"/>
            <ac:spMk id="2" creationId="{9FDB66F5-3699-E41C-035A-EEA01D0FA600}"/>
          </ac:spMkLst>
        </pc:spChg>
        <pc:spChg chg="mod">
          <ac:chgData name="Christopher Caine Wilson" userId="S::ccw3@clemson.edu::feddb7c3-83d0-4448-85c1-0e67cd4f2c72" providerId="AD" clId="Web-{722846A0-484B-4107-8EEA-B455A24DD0CF}" dt="2022-08-03T15:05:44.919" v="52" actId="20577"/>
          <ac:spMkLst>
            <pc:docMk/>
            <pc:sldMk cId="2563387860" sldId="303"/>
            <ac:spMk id="3" creationId="{B50E5BC3-74AF-F9BC-B82F-06B7CEF94A30}"/>
          </ac:spMkLst>
        </pc:spChg>
      </pc:sldChg>
      <pc:sldChg chg="delSp modSp new">
        <pc:chgData name="Christopher Caine Wilson" userId="S::ccw3@clemson.edu::feddb7c3-83d0-4448-85c1-0e67cd4f2c72" providerId="AD" clId="Web-{722846A0-484B-4107-8EEA-B455A24DD0CF}" dt="2022-08-03T23:38:47.312" v="119"/>
        <pc:sldMkLst>
          <pc:docMk/>
          <pc:sldMk cId="1578516785" sldId="304"/>
        </pc:sldMkLst>
        <pc:spChg chg="mod">
          <ac:chgData name="Christopher Caine Wilson" userId="S::ccw3@clemson.edu::feddb7c3-83d0-4448-85c1-0e67cd4f2c72" providerId="AD" clId="Web-{722846A0-484B-4107-8EEA-B455A24DD0CF}" dt="2022-08-03T23:38:41.578" v="118" actId="20577"/>
          <ac:spMkLst>
            <pc:docMk/>
            <pc:sldMk cId="1578516785" sldId="304"/>
            <ac:spMk id="2" creationId="{F5106478-E7F9-B749-90CF-36ABFE0A58E6}"/>
          </ac:spMkLst>
        </pc:spChg>
        <pc:spChg chg="del">
          <ac:chgData name="Christopher Caine Wilson" userId="S::ccw3@clemson.edu::feddb7c3-83d0-4448-85c1-0e67cd4f2c72" providerId="AD" clId="Web-{722846A0-484B-4107-8EEA-B455A24DD0CF}" dt="2022-08-03T23:38:47.312" v="119"/>
          <ac:spMkLst>
            <pc:docMk/>
            <pc:sldMk cId="1578516785" sldId="304"/>
            <ac:spMk id="3" creationId="{46C84B5F-63E7-D0B3-84AE-7CBA3A0569C1}"/>
          </ac:spMkLst>
        </pc:spChg>
      </pc:sldChg>
    </pc:docChg>
  </pc:docChgLst>
  <pc:docChgLst>
    <pc:chgData name="John Pearson Wittgen" userId="S::jwittge@clemson.edu::5f8f73f6-09b0-42b4-b219-dbd203bfc968" providerId="AD" clId="Web-{C5E51AA8-6A96-4882-B1A8-F19AF02EC07B}"/>
    <pc:docChg chg="modSld sldOrd">
      <pc:chgData name="John Pearson Wittgen" userId="S::jwittge@clemson.edu::5f8f73f6-09b0-42b4-b219-dbd203bfc968" providerId="AD" clId="Web-{C5E51AA8-6A96-4882-B1A8-F19AF02EC07B}" dt="2022-08-04T16:41:50.444" v="783" actId="20577"/>
      <pc:docMkLst>
        <pc:docMk/>
      </pc:docMkLst>
      <pc:sldChg chg="modSp">
        <pc:chgData name="John Pearson Wittgen" userId="S::jwittge@clemson.edu::5f8f73f6-09b0-42b4-b219-dbd203bfc968" providerId="AD" clId="Web-{C5E51AA8-6A96-4882-B1A8-F19AF02EC07B}" dt="2022-08-04T12:59:03.802" v="780" actId="20577"/>
        <pc:sldMkLst>
          <pc:docMk/>
          <pc:sldMk cId="3692878260" sldId="274"/>
        </pc:sldMkLst>
        <pc:spChg chg="mod">
          <ac:chgData name="John Pearson Wittgen" userId="S::jwittge@clemson.edu::5f8f73f6-09b0-42b4-b219-dbd203bfc968" providerId="AD" clId="Web-{C5E51AA8-6A96-4882-B1A8-F19AF02EC07B}" dt="2022-08-04T12:58:48.130" v="775" actId="20577"/>
          <ac:spMkLst>
            <pc:docMk/>
            <pc:sldMk cId="3692878260" sldId="274"/>
            <ac:spMk id="3" creationId="{6F7C8DC3-6CCB-C828-A60A-718B80227C57}"/>
          </ac:spMkLst>
        </pc:spChg>
        <pc:spChg chg="mod">
          <ac:chgData name="John Pearson Wittgen" userId="S::jwittge@clemson.edu::5f8f73f6-09b0-42b4-b219-dbd203bfc968" providerId="AD" clId="Web-{C5E51AA8-6A96-4882-B1A8-F19AF02EC07B}" dt="2022-08-04T12:58:51.536" v="777" actId="20577"/>
          <ac:spMkLst>
            <pc:docMk/>
            <pc:sldMk cId="3692878260" sldId="274"/>
            <ac:spMk id="4" creationId="{C43F45E4-A940-4587-540F-15C5BA52790C}"/>
          </ac:spMkLst>
        </pc:spChg>
        <pc:spChg chg="mod">
          <ac:chgData name="John Pearson Wittgen" userId="S::jwittge@clemson.edu::5f8f73f6-09b0-42b4-b219-dbd203bfc968" providerId="AD" clId="Web-{C5E51AA8-6A96-4882-B1A8-F19AF02EC07B}" dt="2022-08-04T12:58:54.599" v="778" actId="20577"/>
          <ac:spMkLst>
            <pc:docMk/>
            <pc:sldMk cId="3692878260" sldId="274"/>
            <ac:spMk id="5" creationId="{55ABB38D-972A-BF46-8DC8-DD423B065478}"/>
          </ac:spMkLst>
        </pc:spChg>
        <pc:spChg chg="mod">
          <ac:chgData name="John Pearson Wittgen" userId="S::jwittge@clemson.edu::5f8f73f6-09b0-42b4-b219-dbd203bfc968" providerId="AD" clId="Web-{C5E51AA8-6A96-4882-B1A8-F19AF02EC07B}" dt="2022-08-04T12:59:03.802" v="780" actId="20577"/>
          <ac:spMkLst>
            <pc:docMk/>
            <pc:sldMk cId="3692878260" sldId="274"/>
            <ac:spMk id="6" creationId="{2A0AEA0A-A273-D8DE-BEB5-EB16F44BFB3A}"/>
          </ac:spMkLst>
        </pc:spChg>
        <pc:spChg chg="mod">
          <ac:chgData name="John Pearson Wittgen" userId="S::jwittge@clemson.edu::5f8f73f6-09b0-42b4-b219-dbd203bfc968" providerId="AD" clId="Web-{C5E51AA8-6A96-4882-B1A8-F19AF02EC07B}" dt="2022-08-04T12:58:36.379" v="770" actId="20577"/>
          <ac:spMkLst>
            <pc:docMk/>
            <pc:sldMk cId="3692878260" sldId="274"/>
            <ac:spMk id="7" creationId="{1AFCCE8E-54A3-C088-16F5-689A3A9BB90C}"/>
          </ac:spMkLst>
        </pc:spChg>
      </pc:sldChg>
      <pc:sldChg chg="addSp delSp modSp">
        <pc:chgData name="John Pearson Wittgen" userId="S::jwittge@clemson.edu::5f8f73f6-09b0-42b4-b219-dbd203bfc968" providerId="AD" clId="Web-{C5E51AA8-6A96-4882-B1A8-F19AF02EC07B}" dt="2022-08-04T12:56:23.371" v="707"/>
        <pc:sldMkLst>
          <pc:docMk/>
          <pc:sldMk cId="2810581853" sldId="289"/>
        </pc:sldMkLst>
        <pc:spChg chg="del mod">
          <ac:chgData name="John Pearson Wittgen" userId="S::jwittge@clemson.edu::5f8f73f6-09b0-42b4-b219-dbd203bfc968" providerId="AD" clId="Web-{C5E51AA8-6A96-4882-B1A8-F19AF02EC07B}" dt="2022-08-04T12:41:08.866" v="2"/>
          <ac:spMkLst>
            <pc:docMk/>
            <pc:sldMk cId="2810581853" sldId="289"/>
            <ac:spMk id="3" creationId="{3E4C07BA-A8E6-1446-E091-BBA52C09A603}"/>
          </ac:spMkLst>
        </pc:spChg>
        <pc:graphicFrameChg chg="add mod modGraphic">
          <ac:chgData name="John Pearson Wittgen" userId="S::jwittge@clemson.edu::5f8f73f6-09b0-42b4-b219-dbd203bfc968" providerId="AD" clId="Web-{C5E51AA8-6A96-4882-B1A8-F19AF02EC07B}" dt="2022-08-04T12:56:23.371" v="707"/>
          <ac:graphicFrameMkLst>
            <pc:docMk/>
            <pc:sldMk cId="2810581853" sldId="289"/>
            <ac:graphicFrameMk id="5" creationId="{6B97919B-A7DD-0865-8BB1-B32E41FEBC48}"/>
          </ac:graphicFrameMkLst>
        </pc:graphicFrameChg>
      </pc:sldChg>
      <pc:sldChg chg="modSp ord">
        <pc:chgData name="John Pearson Wittgen" userId="S::jwittge@clemson.edu::5f8f73f6-09b0-42b4-b219-dbd203bfc968" providerId="AD" clId="Web-{C5E51AA8-6A96-4882-B1A8-F19AF02EC07B}" dt="2022-08-04T16:41:50.444" v="783" actId="20577"/>
        <pc:sldMkLst>
          <pc:docMk/>
          <pc:sldMk cId="4075734711" sldId="298"/>
        </pc:sldMkLst>
        <pc:spChg chg="mod">
          <ac:chgData name="John Pearson Wittgen" userId="S::jwittge@clemson.edu::5f8f73f6-09b0-42b4-b219-dbd203bfc968" providerId="AD" clId="Web-{C5E51AA8-6A96-4882-B1A8-F19AF02EC07B}" dt="2022-08-04T16:41:50.444" v="783" actId="20577"/>
          <ac:spMkLst>
            <pc:docMk/>
            <pc:sldMk cId="4075734711" sldId="298"/>
            <ac:spMk id="3" creationId="{E8961FCA-6A26-88A9-1C6B-B296E4D0D91E}"/>
          </ac:spMkLst>
        </pc:spChg>
      </pc:sldChg>
      <pc:sldChg chg="modSp">
        <pc:chgData name="John Pearson Wittgen" userId="S::jwittge@clemson.edu::5f8f73f6-09b0-42b4-b219-dbd203bfc968" providerId="AD" clId="Web-{C5E51AA8-6A96-4882-B1A8-F19AF02EC07B}" dt="2022-08-04T12:58:31.160" v="767" actId="20577"/>
        <pc:sldMkLst>
          <pc:docMk/>
          <pc:sldMk cId="645965816" sldId="301"/>
        </pc:sldMkLst>
        <pc:spChg chg="mod">
          <ac:chgData name="John Pearson Wittgen" userId="S::jwittge@clemson.edu::5f8f73f6-09b0-42b4-b219-dbd203bfc968" providerId="AD" clId="Web-{C5E51AA8-6A96-4882-B1A8-F19AF02EC07B}" dt="2022-08-04T12:58:31.160" v="767" actId="20577"/>
          <ac:spMkLst>
            <pc:docMk/>
            <pc:sldMk cId="645965816" sldId="301"/>
            <ac:spMk id="3" creationId="{AFD63B72-B7A3-E911-E8A0-B908DBB5896A}"/>
          </ac:spMkLst>
        </pc:spChg>
      </pc:sldChg>
    </pc:docChg>
  </pc:docChgLst>
  <pc:docChgLst>
    <pc:chgData name="William D Shehane III" userId="S::wshehan@clemson.edu::f9036d2f-3dd3-4aa4-bbfd-1fcf1d4b51e4" providerId="AD" clId="Web-{7A79F7FD-5B0A-4FCD-82F8-98AD891D9813}"/>
    <pc:docChg chg="modSld">
      <pc:chgData name="William D Shehane III" userId="S::wshehan@clemson.edu::f9036d2f-3dd3-4aa4-bbfd-1fcf1d4b51e4" providerId="AD" clId="Web-{7A79F7FD-5B0A-4FCD-82F8-98AD891D9813}" dt="2022-08-04T12:52:01.819" v="2" actId="14100"/>
      <pc:docMkLst>
        <pc:docMk/>
      </pc:docMkLst>
      <pc:sldChg chg="addSp modSp">
        <pc:chgData name="William D Shehane III" userId="S::wshehan@clemson.edu::f9036d2f-3dd3-4aa4-bbfd-1fcf1d4b51e4" providerId="AD" clId="Web-{7A79F7FD-5B0A-4FCD-82F8-98AD891D9813}" dt="2022-08-04T12:52:01.819" v="2" actId="14100"/>
        <pc:sldMkLst>
          <pc:docMk/>
          <pc:sldMk cId="196411335" sldId="302"/>
        </pc:sldMkLst>
        <pc:picChg chg="add mod">
          <ac:chgData name="William D Shehane III" userId="S::wshehan@clemson.edu::f9036d2f-3dd3-4aa4-bbfd-1fcf1d4b51e4" providerId="AD" clId="Web-{7A79F7FD-5B0A-4FCD-82F8-98AD891D9813}" dt="2022-08-04T12:52:01.819" v="2" actId="14100"/>
          <ac:picMkLst>
            <pc:docMk/>
            <pc:sldMk cId="196411335" sldId="302"/>
            <ac:picMk id="5" creationId="{010798B1-B2E2-D8FC-2AD4-B3F3101563AE}"/>
          </ac:picMkLst>
        </pc:picChg>
      </pc:sldChg>
    </pc:docChg>
  </pc:docChgLst>
  <pc:docChgLst>
    <pc:chgData name="William D Shehane III" userId="S::wshehan@clemson.edu::f9036d2f-3dd3-4aa4-bbfd-1fcf1d4b51e4" providerId="AD" clId="Web-{CE0F3DAF-BFA3-4F44-B11F-9B93EA17999A}"/>
    <pc:docChg chg="addSld delSld modSld">
      <pc:chgData name="William D Shehane III" userId="S::wshehan@clemson.edu::f9036d2f-3dd3-4aa4-bbfd-1fcf1d4b51e4" providerId="AD" clId="Web-{CE0F3DAF-BFA3-4F44-B11F-9B93EA17999A}" dt="2022-07-29T11:01:50.983" v="183" actId="14100"/>
      <pc:docMkLst>
        <pc:docMk/>
      </pc:docMkLst>
      <pc:sldChg chg="addSp delSp modSp">
        <pc:chgData name="William D Shehane III" userId="S::wshehan@clemson.edu::f9036d2f-3dd3-4aa4-bbfd-1fcf1d4b51e4" providerId="AD" clId="Web-{CE0F3DAF-BFA3-4F44-B11F-9B93EA17999A}" dt="2022-07-29T10:42:00.680" v="36" actId="20577"/>
        <pc:sldMkLst>
          <pc:docMk/>
          <pc:sldMk cId="3238902351" sldId="266"/>
        </pc:sldMkLst>
        <pc:spChg chg="mod">
          <ac:chgData name="William D Shehane III" userId="S::wshehan@clemson.edu::f9036d2f-3dd3-4aa4-bbfd-1fcf1d4b51e4" providerId="AD" clId="Web-{CE0F3DAF-BFA3-4F44-B11F-9B93EA17999A}" dt="2022-07-29T10:42:00.680" v="36" actId="20577"/>
          <ac:spMkLst>
            <pc:docMk/>
            <pc:sldMk cId="3238902351" sldId="266"/>
            <ac:spMk id="7" creationId="{94ADDFBE-77E1-9F47-93E6-427498732714}"/>
          </ac:spMkLst>
        </pc:spChg>
        <pc:picChg chg="add del mod">
          <ac:chgData name="William D Shehane III" userId="S::wshehan@clemson.edu::f9036d2f-3dd3-4aa4-bbfd-1fcf1d4b51e4" providerId="AD" clId="Web-{CE0F3DAF-BFA3-4F44-B11F-9B93EA17999A}" dt="2022-07-29T10:40:22.064" v="25"/>
          <ac:picMkLst>
            <pc:docMk/>
            <pc:sldMk cId="3238902351" sldId="266"/>
            <ac:picMk id="3" creationId="{886EE4B7-A6AF-597C-E318-D21B46AFCB41}"/>
          </ac:picMkLst>
        </pc:picChg>
        <pc:picChg chg="add mod">
          <ac:chgData name="William D Shehane III" userId="S::wshehan@clemson.edu::f9036d2f-3dd3-4aa4-bbfd-1fcf1d4b51e4" providerId="AD" clId="Web-{CE0F3DAF-BFA3-4F44-B11F-9B93EA17999A}" dt="2022-07-29T10:41:46.148" v="34" actId="1076"/>
          <ac:picMkLst>
            <pc:docMk/>
            <pc:sldMk cId="3238902351" sldId="266"/>
            <ac:picMk id="5" creationId="{87ECB6CC-6EA2-D4B9-849F-EA2E187EF8A5}"/>
          </ac:picMkLst>
        </pc:picChg>
      </pc:sldChg>
      <pc:sldChg chg="addSp delSp modSp">
        <pc:chgData name="William D Shehane III" userId="S::wshehan@clemson.edu::f9036d2f-3dd3-4aa4-bbfd-1fcf1d4b51e4" providerId="AD" clId="Web-{CE0F3DAF-BFA3-4F44-B11F-9B93EA17999A}" dt="2022-07-29T10:58:38.436" v="180" actId="1076"/>
        <pc:sldMkLst>
          <pc:docMk/>
          <pc:sldMk cId="2809736115" sldId="291"/>
        </pc:sldMkLst>
        <pc:spChg chg="add mod">
          <ac:chgData name="William D Shehane III" userId="S::wshehan@clemson.edu::f9036d2f-3dd3-4aa4-bbfd-1fcf1d4b51e4" providerId="AD" clId="Web-{CE0F3DAF-BFA3-4F44-B11F-9B93EA17999A}" dt="2022-07-29T10:53:25.915" v="168" actId="20577"/>
          <ac:spMkLst>
            <pc:docMk/>
            <pc:sldMk cId="2809736115" sldId="291"/>
            <ac:spMk id="3" creationId="{962F047A-C0E8-5D10-F412-1C7EE5944A49}"/>
          </ac:spMkLst>
        </pc:spChg>
        <pc:picChg chg="del mod modCrop">
          <ac:chgData name="William D Shehane III" userId="S::wshehan@clemson.edu::f9036d2f-3dd3-4aa4-bbfd-1fcf1d4b51e4" providerId="AD" clId="Web-{CE0F3DAF-BFA3-4F44-B11F-9B93EA17999A}" dt="2022-07-29T10:57:20.274" v="171"/>
          <ac:picMkLst>
            <pc:docMk/>
            <pc:sldMk cId="2809736115" sldId="291"/>
            <ac:picMk id="6" creationId="{A047C881-703B-431E-F405-76E721D27E30}"/>
          </ac:picMkLst>
        </pc:picChg>
        <pc:picChg chg="add mod modCrop">
          <ac:chgData name="William D Shehane III" userId="S::wshehan@clemson.edu::f9036d2f-3dd3-4aa4-bbfd-1fcf1d4b51e4" providerId="AD" clId="Web-{CE0F3DAF-BFA3-4F44-B11F-9B93EA17999A}" dt="2022-07-29T10:58:38.436" v="180" actId="1076"/>
          <ac:picMkLst>
            <pc:docMk/>
            <pc:sldMk cId="2809736115" sldId="291"/>
            <ac:picMk id="8" creationId="{714EC255-2610-F4DA-6DAA-C831E4CDD7AD}"/>
          </ac:picMkLst>
        </pc:picChg>
        <pc:cxnChg chg="add mod">
          <ac:chgData name="William D Shehane III" userId="S::wshehan@clemson.edu::f9036d2f-3dd3-4aa4-bbfd-1fcf1d4b51e4" providerId="AD" clId="Web-{CE0F3DAF-BFA3-4F44-B11F-9B93EA17999A}" dt="2022-07-29T10:52:53.678" v="154" actId="1076"/>
          <ac:cxnSpMkLst>
            <pc:docMk/>
            <pc:sldMk cId="2809736115" sldId="291"/>
            <ac:cxnSpMk id="7" creationId="{33D5CB72-A492-797F-0C25-62A00B81FC58}"/>
          </ac:cxnSpMkLst>
        </pc:cxnChg>
      </pc:sldChg>
      <pc:sldChg chg="modSp">
        <pc:chgData name="William D Shehane III" userId="S::wshehan@clemson.edu::f9036d2f-3dd3-4aa4-bbfd-1fcf1d4b51e4" providerId="AD" clId="Web-{CE0F3DAF-BFA3-4F44-B11F-9B93EA17999A}" dt="2022-07-29T10:49:33.086" v="89" actId="20577"/>
        <pc:sldMkLst>
          <pc:docMk/>
          <pc:sldMk cId="504224595" sldId="293"/>
        </pc:sldMkLst>
        <pc:spChg chg="mod">
          <ac:chgData name="William D Shehane III" userId="S::wshehan@clemson.edu::f9036d2f-3dd3-4aa4-bbfd-1fcf1d4b51e4" providerId="AD" clId="Web-{CE0F3DAF-BFA3-4F44-B11F-9B93EA17999A}" dt="2022-07-29T10:49:33.086" v="89" actId="20577"/>
          <ac:spMkLst>
            <pc:docMk/>
            <pc:sldMk cId="504224595" sldId="293"/>
            <ac:spMk id="3" creationId="{AFE57D2B-4F1B-7070-0B8C-61E4671F4E16}"/>
          </ac:spMkLst>
        </pc:spChg>
      </pc:sldChg>
      <pc:sldChg chg="modSp">
        <pc:chgData name="William D Shehane III" userId="S::wshehan@clemson.edu::f9036d2f-3dd3-4aa4-bbfd-1fcf1d4b51e4" providerId="AD" clId="Web-{CE0F3DAF-BFA3-4F44-B11F-9B93EA17999A}" dt="2022-07-29T10:45:35.257" v="86" actId="20577"/>
        <pc:sldMkLst>
          <pc:docMk/>
          <pc:sldMk cId="3167594439" sldId="294"/>
        </pc:sldMkLst>
        <pc:spChg chg="mod">
          <ac:chgData name="William D Shehane III" userId="S::wshehan@clemson.edu::f9036d2f-3dd3-4aa4-bbfd-1fcf1d4b51e4" providerId="AD" clId="Web-{CE0F3DAF-BFA3-4F44-B11F-9B93EA17999A}" dt="2022-07-29T10:45:35.257" v="86" actId="20577"/>
          <ac:spMkLst>
            <pc:docMk/>
            <pc:sldMk cId="3167594439" sldId="294"/>
            <ac:spMk id="3" creationId="{77CBF9D1-B6AD-9223-5806-301BC531333B}"/>
          </ac:spMkLst>
        </pc:spChg>
      </pc:sldChg>
      <pc:sldChg chg="modSp">
        <pc:chgData name="William D Shehane III" userId="S::wshehan@clemson.edu::f9036d2f-3dd3-4aa4-bbfd-1fcf1d4b51e4" providerId="AD" clId="Web-{CE0F3DAF-BFA3-4F44-B11F-9B93EA17999A}" dt="2022-07-29T10:50:36.481" v="92"/>
        <pc:sldMkLst>
          <pc:docMk/>
          <pc:sldMk cId="931043770" sldId="295"/>
        </pc:sldMkLst>
        <pc:picChg chg="mod">
          <ac:chgData name="William D Shehane III" userId="S::wshehan@clemson.edu::f9036d2f-3dd3-4aa4-bbfd-1fcf1d4b51e4" providerId="AD" clId="Web-{CE0F3DAF-BFA3-4F44-B11F-9B93EA17999A}" dt="2022-07-29T10:50:36.481" v="92"/>
          <ac:picMkLst>
            <pc:docMk/>
            <pc:sldMk cId="931043770" sldId="295"/>
            <ac:picMk id="5" creationId="{4245270F-B849-4DE3-3AC4-2C356265F3C8}"/>
          </ac:picMkLst>
        </pc:picChg>
      </pc:sldChg>
      <pc:sldChg chg="modSp add del">
        <pc:chgData name="William D Shehane III" userId="S::wshehan@clemson.edu::f9036d2f-3dd3-4aa4-bbfd-1fcf1d4b51e4" providerId="AD" clId="Web-{CE0F3DAF-BFA3-4F44-B11F-9B93EA17999A}" dt="2022-07-29T11:01:50.983" v="183" actId="14100"/>
        <pc:sldMkLst>
          <pc:docMk/>
          <pc:sldMk cId="1890447805" sldId="296"/>
        </pc:sldMkLst>
        <pc:picChg chg="mod">
          <ac:chgData name="William D Shehane III" userId="S::wshehan@clemson.edu::f9036d2f-3dd3-4aa4-bbfd-1fcf1d4b51e4" providerId="AD" clId="Web-{CE0F3DAF-BFA3-4F44-B11F-9B93EA17999A}" dt="2022-07-29T10:50:11.792" v="90"/>
          <ac:picMkLst>
            <pc:docMk/>
            <pc:sldMk cId="1890447805" sldId="296"/>
            <ac:picMk id="5" creationId="{05769251-B3E2-C7B2-7265-FF90BD9AD4EA}"/>
          </ac:picMkLst>
        </pc:picChg>
        <pc:picChg chg="mod">
          <ac:chgData name="William D Shehane III" userId="S::wshehan@clemson.edu::f9036d2f-3dd3-4aa4-bbfd-1fcf1d4b51e4" providerId="AD" clId="Web-{CE0F3DAF-BFA3-4F44-B11F-9B93EA17999A}" dt="2022-07-29T11:01:50.983" v="183" actId="14100"/>
          <ac:picMkLst>
            <pc:docMk/>
            <pc:sldMk cId="1890447805" sldId="296"/>
            <ac:picMk id="6" creationId="{78CBBAFF-BF0C-3B8A-F851-7523990534B4}"/>
          </ac:picMkLst>
        </pc:picChg>
      </pc:sldChg>
    </pc:docChg>
  </pc:docChgLst>
  <pc:docChgLst>
    <pc:chgData name="Christopher Caine Wilson" userId="S::ccw3@clemson.edu::feddb7c3-83d0-4448-85c1-0e67cd4f2c72" providerId="AD" clId="Web-{A203ED70-6415-4716-9086-1B5BE2A320A1}"/>
    <pc:docChg chg="modSld">
      <pc:chgData name="Christopher Caine Wilson" userId="S::ccw3@clemson.edu::feddb7c3-83d0-4448-85c1-0e67cd4f2c72" providerId="AD" clId="Web-{A203ED70-6415-4716-9086-1B5BE2A320A1}" dt="2022-08-04T12:24:11.639" v="4" actId="1076"/>
      <pc:docMkLst>
        <pc:docMk/>
      </pc:docMkLst>
      <pc:sldChg chg="addSp modSp">
        <pc:chgData name="Christopher Caine Wilson" userId="S::ccw3@clemson.edu::feddb7c3-83d0-4448-85c1-0e67cd4f2c72" providerId="AD" clId="Web-{A203ED70-6415-4716-9086-1B5BE2A320A1}" dt="2022-08-04T12:24:11.639" v="4" actId="1076"/>
        <pc:sldMkLst>
          <pc:docMk/>
          <pc:sldMk cId="1578516785" sldId="304"/>
        </pc:sldMkLst>
        <pc:picChg chg="add mod">
          <ac:chgData name="Christopher Caine Wilson" userId="S::ccw3@clemson.edu::feddb7c3-83d0-4448-85c1-0e67cd4f2c72" providerId="AD" clId="Web-{A203ED70-6415-4716-9086-1B5BE2A320A1}" dt="2022-08-04T12:24:11.639" v="4" actId="1076"/>
          <ac:picMkLst>
            <pc:docMk/>
            <pc:sldMk cId="1578516785" sldId="304"/>
            <ac:picMk id="3" creationId="{E3E06554-BDFB-4C42-76F4-50B78670C11F}"/>
          </ac:picMkLst>
        </pc:picChg>
      </pc:sldChg>
    </pc:docChg>
  </pc:docChgLst>
  <pc:docChgLst>
    <pc:chgData name="Brian Benedict Waterston" userId="29c5c1be-2021-45b7-9e31-f4ad23c64ee8" providerId="ADAL" clId="{74C78F7A-B41E-4249-832E-C3F2C9D2DF09}"/>
    <pc:docChg chg="custSel modSld">
      <pc:chgData name="Brian Benedict Waterston" userId="29c5c1be-2021-45b7-9e31-f4ad23c64ee8" providerId="ADAL" clId="{74C78F7A-B41E-4249-832E-C3F2C9D2DF09}" dt="2022-07-29T01:18:48.662" v="612" actId="20577"/>
      <pc:docMkLst>
        <pc:docMk/>
      </pc:docMkLst>
      <pc:sldChg chg="modSp">
        <pc:chgData name="Brian Benedict Waterston" userId="29c5c1be-2021-45b7-9e31-f4ad23c64ee8" providerId="ADAL" clId="{74C78F7A-B41E-4249-832E-C3F2C9D2DF09}" dt="2022-07-29T01:10:21.603" v="252" actId="20577"/>
        <pc:sldMkLst>
          <pc:docMk/>
          <pc:sldMk cId="504224595" sldId="293"/>
        </pc:sldMkLst>
        <pc:spChg chg="mod">
          <ac:chgData name="Brian Benedict Waterston" userId="29c5c1be-2021-45b7-9e31-f4ad23c64ee8" providerId="ADAL" clId="{74C78F7A-B41E-4249-832E-C3F2C9D2DF09}" dt="2022-07-29T01:10:21.603" v="252" actId="20577"/>
          <ac:spMkLst>
            <pc:docMk/>
            <pc:sldMk cId="504224595" sldId="293"/>
            <ac:spMk id="3" creationId="{AFE57D2B-4F1B-7070-0B8C-61E4671F4E16}"/>
          </ac:spMkLst>
        </pc:spChg>
      </pc:sldChg>
      <pc:sldChg chg="modSp">
        <pc:chgData name="Brian Benedict Waterston" userId="29c5c1be-2021-45b7-9e31-f4ad23c64ee8" providerId="ADAL" clId="{74C78F7A-B41E-4249-832E-C3F2C9D2DF09}" dt="2022-07-29T01:18:48.662" v="612" actId="20577"/>
        <pc:sldMkLst>
          <pc:docMk/>
          <pc:sldMk cId="3167594439" sldId="294"/>
        </pc:sldMkLst>
        <pc:spChg chg="mod">
          <ac:chgData name="Brian Benedict Waterston" userId="29c5c1be-2021-45b7-9e31-f4ad23c64ee8" providerId="ADAL" clId="{74C78F7A-B41E-4249-832E-C3F2C9D2DF09}" dt="2022-07-29T01:18:48.662" v="612" actId="20577"/>
          <ac:spMkLst>
            <pc:docMk/>
            <pc:sldMk cId="3167594439" sldId="294"/>
            <ac:spMk id="3" creationId="{77CBF9D1-B6AD-9223-5806-301BC531333B}"/>
          </ac:spMkLst>
        </pc:spChg>
      </pc:sldChg>
    </pc:docChg>
  </pc:docChgLst>
  <pc:docChgLst>
    <pc:chgData name="Christopher Caine Wilson" userId="S::ccw3@clemson.edu::feddb7c3-83d0-4448-85c1-0e67cd4f2c72" providerId="AD" clId="Web-{44C994CF-9511-4499-936E-6F7C5BDA4DE8}"/>
    <pc:docChg chg="modSld">
      <pc:chgData name="Christopher Caine Wilson" userId="S::ccw3@clemson.edu::feddb7c3-83d0-4448-85c1-0e67cd4f2c72" providerId="AD" clId="Web-{44C994CF-9511-4499-936E-6F7C5BDA4DE8}" dt="2022-07-29T12:30:30.436" v="13" actId="1076"/>
      <pc:docMkLst>
        <pc:docMk/>
      </pc:docMkLst>
      <pc:sldChg chg="addSp delSp modSp">
        <pc:chgData name="Christopher Caine Wilson" userId="S::ccw3@clemson.edu::feddb7c3-83d0-4448-85c1-0e67cd4f2c72" providerId="AD" clId="Web-{44C994CF-9511-4499-936E-6F7C5BDA4DE8}" dt="2022-07-29T12:29:38.948" v="7" actId="1076"/>
        <pc:sldMkLst>
          <pc:docMk/>
          <pc:sldMk cId="2667496426" sldId="297"/>
        </pc:sldMkLst>
        <pc:spChg chg="mod">
          <ac:chgData name="Christopher Caine Wilson" userId="S::ccw3@clemson.edu::feddb7c3-83d0-4448-85c1-0e67cd4f2c72" providerId="AD" clId="Web-{44C994CF-9511-4499-936E-6F7C5BDA4DE8}" dt="2022-07-29T12:29:30.650" v="4" actId="20577"/>
          <ac:spMkLst>
            <pc:docMk/>
            <pc:sldMk cId="2667496426" sldId="297"/>
            <ac:spMk id="2" creationId="{545A84A0-553A-32CC-2670-4723A31F9C82}"/>
          </ac:spMkLst>
        </pc:spChg>
        <pc:spChg chg="del">
          <ac:chgData name="Christopher Caine Wilson" userId="S::ccw3@clemson.edu::feddb7c3-83d0-4448-85c1-0e67cd4f2c72" providerId="AD" clId="Web-{44C994CF-9511-4499-936E-6F7C5BDA4DE8}" dt="2022-07-29T12:29:20.228" v="0"/>
          <ac:spMkLst>
            <pc:docMk/>
            <pc:sldMk cId="2667496426" sldId="297"/>
            <ac:spMk id="3" creationId="{4C61FABB-4BEC-A04F-42E0-99F89BF845C2}"/>
          </ac:spMkLst>
        </pc:spChg>
        <pc:picChg chg="add mod ord">
          <ac:chgData name="Christopher Caine Wilson" userId="S::ccw3@clemson.edu::feddb7c3-83d0-4448-85c1-0e67cd4f2c72" providerId="AD" clId="Web-{44C994CF-9511-4499-936E-6F7C5BDA4DE8}" dt="2022-07-29T12:29:38.948" v="7" actId="1076"/>
          <ac:picMkLst>
            <pc:docMk/>
            <pc:sldMk cId="2667496426" sldId="297"/>
            <ac:picMk id="5" creationId="{CE04CF70-0B87-D883-7F31-A6FDFC75AFE0}"/>
          </ac:picMkLst>
        </pc:picChg>
      </pc:sldChg>
      <pc:sldChg chg="addSp delSp modSp">
        <pc:chgData name="Christopher Caine Wilson" userId="S::ccw3@clemson.edu::feddb7c3-83d0-4448-85c1-0e67cd4f2c72" providerId="AD" clId="Web-{44C994CF-9511-4499-936E-6F7C5BDA4DE8}" dt="2022-07-29T12:30:30.436" v="13" actId="1076"/>
        <pc:sldMkLst>
          <pc:docMk/>
          <pc:sldMk cId="4075734711" sldId="298"/>
        </pc:sldMkLst>
        <pc:spChg chg="del">
          <ac:chgData name="Christopher Caine Wilson" userId="S::ccw3@clemson.edu::feddb7c3-83d0-4448-85c1-0e67cd4f2c72" providerId="AD" clId="Web-{44C994CF-9511-4499-936E-6F7C5BDA4DE8}" dt="2022-07-29T12:30:17.622" v="8"/>
          <ac:spMkLst>
            <pc:docMk/>
            <pc:sldMk cId="4075734711" sldId="298"/>
            <ac:spMk id="3" creationId="{67C9950D-F176-2DD8-62B9-BCDD514BF337}"/>
          </ac:spMkLst>
        </pc:spChg>
        <pc:picChg chg="add mod ord">
          <ac:chgData name="Christopher Caine Wilson" userId="S::ccw3@clemson.edu::feddb7c3-83d0-4448-85c1-0e67cd4f2c72" providerId="AD" clId="Web-{44C994CF-9511-4499-936E-6F7C5BDA4DE8}" dt="2022-07-29T12:30:30.436" v="13" actId="1076"/>
          <ac:picMkLst>
            <pc:docMk/>
            <pc:sldMk cId="4075734711" sldId="298"/>
            <ac:picMk id="5" creationId="{102557C6-8AF7-DBB1-595A-DE94D10F271E}"/>
          </ac:picMkLst>
        </pc:picChg>
      </pc:sldChg>
    </pc:docChg>
  </pc:docChgLst>
  <pc:docChgLst>
    <pc:chgData name="Christopher Caine Wilson" userId="S::ccw3@clemson.edu::feddb7c3-83d0-4448-85c1-0e67cd4f2c72" providerId="AD" clId="Web-{480D5846-862C-43BA-A17B-EE22E1CF2C7C}"/>
    <pc:docChg chg="addSld modSld">
      <pc:chgData name="Christopher Caine Wilson" userId="S::ccw3@clemson.edu::feddb7c3-83d0-4448-85c1-0e67cd4f2c72" providerId="AD" clId="Web-{480D5846-862C-43BA-A17B-EE22E1CF2C7C}" dt="2022-08-03T15:01:24.406" v="51" actId="20577"/>
      <pc:docMkLst>
        <pc:docMk/>
      </pc:docMkLst>
      <pc:sldChg chg="addSp modSp">
        <pc:chgData name="Christopher Caine Wilson" userId="S::ccw3@clemson.edu::feddb7c3-83d0-4448-85c1-0e67cd4f2c72" providerId="AD" clId="Web-{480D5846-862C-43BA-A17B-EE22E1CF2C7C}" dt="2022-08-03T14:58:23.885" v="27" actId="20577"/>
        <pc:sldMkLst>
          <pc:docMk/>
          <pc:sldMk cId="3568483289" sldId="284"/>
        </pc:sldMkLst>
        <pc:spChg chg="mod">
          <ac:chgData name="Christopher Caine Wilson" userId="S::ccw3@clemson.edu::feddb7c3-83d0-4448-85c1-0e67cd4f2c72" providerId="AD" clId="Web-{480D5846-862C-43BA-A17B-EE22E1CF2C7C}" dt="2022-08-03T14:57:57.884" v="17" actId="1076"/>
          <ac:spMkLst>
            <pc:docMk/>
            <pc:sldMk cId="3568483289" sldId="284"/>
            <ac:spMk id="2" creationId="{5C0851DF-4963-A8AE-9893-670BE904C64B}"/>
          </ac:spMkLst>
        </pc:spChg>
        <pc:spChg chg="add mod">
          <ac:chgData name="Christopher Caine Wilson" userId="S::ccw3@clemson.edu::feddb7c3-83d0-4448-85c1-0e67cd4f2c72" providerId="AD" clId="Web-{480D5846-862C-43BA-A17B-EE22E1CF2C7C}" dt="2022-08-03T14:58:23.885" v="27" actId="20577"/>
          <ac:spMkLst>
            <pc:docMk/>
            <pc:sldMk cId="3568483289" sldId="284"/>
            <ac:spMk id="3" creationId="{A3FDC2E5-2005-CEC1-9619-97ED5140D281}"/>
          </ac:spMkLst>
        </pc:spChg>
        <pc:picChg chg="mod">
          <ac:chgData name="Christopher Caine Wilson" userId="S::ccw3@clemson.edu::feddb7c3-83d0-4448-85c1-0e67cd4f2c72" providerId="AD" clId="Web-{480D5846-862C-43BA-A17B-EE22E1CF2C7C}" dt="2022-08-03T14:58:01.759" v="19" actId="14100"/>
          <ac:picMkLst>
            <pc:docMk/>
            <pc:sldMk cId="3568483289" sldId="284"/>
            <ac:picMk id="6" creationId="{52A8763F-2BBE-E09B-2F3F-BAD631CAA853}"/>
          </ac:picMkLst>
        </pc:picChg>
      </pc:sldChg>
      <pc:sldChg chg="addSp modSp">
        <pc:chgData name="Christopher Caine Wilson" userId="S::ccw3@clemson.edu::feddb7c3-83d0-4448-85c1-0e67cd4f2c72" providerId="AD" clId="Web-{480D5846-862C-43BA-A17B-EE22E1CF2C7C}" dt="2022-08-03T14:56:38.070" v="12" actId="20577"/>
        <pc:sldMkLst>
          <pc:docMk/>
          <pc:sldMk cId="2667496426" sldId="297"/>
        </pc:sldMkLst>
        <pc:spChg chg="add mod">
          <ac:chgData name="Christopher Caine Wilson" userId="S::ccw3@clemson.edu::feddb7c3-83d0-4448-85c1-0e67cd4f2c72" providerId="AD" clId="Web-{480D5846-862C-43BA-A17B-EE22E1CF2C7C}" dt="2022-08-03T14:56:38.070" v="12" actId="20577"/>
          <ac:spMkLst>
            <pc:docMk/>
            <pc:sldMk cId="2667496426" sldId="297"/>
            <ac:spMk id="3" creationId="{6FE95B59-A23D-1A31-0F1D-D5EFA3E879A8}"/>
          </ac:spMkLst>
        </pc:spChg>
        <pc:picChg chg="mod">
          <ac:chgData name="Christopher Caine Wilson" userId="S::ccw3@clemson.edu::feddb7c3-83d0-4448-85c1-0e67cd4f2c72" providerId="AD" clId="Web-{480D5846-862C-43BA-A17B-EE22E1CF2C7C}" dt="2022-08-03T14:52:29.188" v="1" actId="1076"/>
          <ac:picMkLst>
            <pc:docMk/>
            <pc:sldMk cId="2667496426" sldId="297"/>
            <ac:picMk id="5" creationId="{CE04CF70-0B87-D883-7F31-A6FDFC75AFE0}"/>
          </ac:picMkLst>
        </pc:picChg>
      </pc:sldChg>
      <pc:sldChg chg="addSp modSp">
        <pc:chgData name="Christopher Caine Wilson" userId="S::ccw3@clemson.edu::feddb7c3-83d0-4448-85c1-0e67cd4f2c72" providerId="AD" clId="Web-{480D5846-862C-43BA-A17B-EE22E1CF2C7C}" dt="2022-08-03T15:01:04.843" v="42" actId="20577"/>
        <pc:sldMkLst>
          <pc:docMk/>
          <pc:sldMk cId="4075734711" sldId="298"/>
        </pc:sldMkLst>
        <pc:spChg chg="mod">
          <ac:chgData name="Christopher Caine Wilson" userId="S::ccw3@clemson.edu::feddb7c3-83d0-4448-85c1-0e67cd4f2c72" providerId="AD" clId="Web-{480D5846-862C-43BA-A17B-EE22E1CF2C7C}" dt="2022-08-03T14:58:32.526" v="29" actId="1076"/>
          <ac:spMkLst>
            <pc:docMk/>
            <pc:sldMk cId="4075734711" sldId="298"/>
            <ac:spMk id="2" creationId="{BA875829-CFDB-EB72-5493-4E3F83468553}"/>
          </ac:spMkLst>
        </pc:spChg>
        <pc:spChg chg="add mod">
          <ac:chgData name="Christopher Caine Wilson" userId="S::ccw3@clemson.edu::feddb7c3-83d0-4448-85c1-0e67cd4f2c72" providerId="AD" clId="Web-{480D5846-862C-43BA-A17B-EE22E1CF2C7C}" dt="2022-08-03T15:01:04.843" v="42" actId="20577"/>
          <ac:spMkLst>
            <pc:docMk/>
            <pc:sldMk cId="4075734711" sldId="298"/>
            <ac:spMk id="3" creationId="{E8961FCA-6A26-88A9-1C6B-B296E4D0D91E}"/>
          </ac:spMkLst>
        </pc:spChg>
        <pc:picChg chg="mod">
          <ac:chgData name="Christopher Caine Wilson" userId="S::ccw3@clemson.edu::feddb7c3-83d0-4448-85c1-0e67cd4f2c72" providerId="AD" clId="Web-{480D5846-862C-43BA-A17B-EE22E1CF2C7C}" dt="2022-08-03T14:58:37.823" v="31" actId="14100"/>
          <ac:picMkLst>
            <pc:docMk/>
            <pc:sldMk cId="4075734711" sldId="298"/>
            <ac:picMk id="5" creationId="{102557C6-8AF7-DBB1-595A-DE94D10F271E}"/>
          </ac:picMkLst>
        </pc:picChg>
      </pc:sldChg>
      <pc:sldChg chg="modSp new">
        <pc:chgData name="Christopher Caine Wilson" userId="S::ccw3@clemson.edu::feddb7c3-83d0-4448-85c1-0e67cd4f2c72" providerId="AD" clId="Web-{480D5846-862C-43BA-A17B-EE22E1CF2C7C}" dt="2022-08-03T15:01:24.406" v="51" actId="20577"/>
        <pc:sldMkLst>
          <pc:docMk/>
          <pc:sldMk cId="196411335" sldId="302"/>
        </pc:sldMkLst>
        <pc:spChg chg="mod">
          <ac:chgData name="Christopher Caine Wilson" userId="S::ccw3@clemson.edu::feddb7c3-83d0-4448-85c1-0e67cd4f2c72" providerId="AD" clId="Web-{480D5846-862C-43BA-A17B-EE22E1CF2C7C}" dt="2022-08-03T15:01:24.406" v="51" actId="20577"/>
          <ac:spMkLst>
            <pc:docMk/>
            <pc:sldMk cId="196411335" sldId="302"/>
            <ac:spMk id="2" creationId="{8E567E5B-5D60-D2B8-270F-79A22D2A0B32}"/>
          </ac:spMkLst>
        </pc:spChg>
      </pc:sldChg>
    </pc:docChg>
  </pc:docChgLst>
  <pc:docChgLst>
    <pc:chgData name="John Pearson Wittgen" userId="S::jwittge@clemson.edu::5f8f73f6-09b0-42b4-b219-dbd203bfc968" providerId="AD" clId="Web-{1CD6DD78-233E-43A5-A748-4131A5D2C0B3}"/>
    <pc:docChg chg="addSld delSld modSld sldOrd">
      <pc:chgData name="John Pearson Wittgen" userId="S::jwittge@clemson.edu::5f8f73f6-09b0-42b4-b219-dbd203bfc968" providerId="AD" clId="Web-{1CD6DD78-233E-43A5-A748-4131A5D2C0B3}" dt="2022-07-29T01:01:22.387" v="133" actId="1076"/>
      <pc:docMkLst>
        <pc:docMk/>
      </pc:docMkLst>
      <pc:sldChg chg="ord">
        <pc:chgData name="John Pearson Wittgen" userId="S::jwittge@clemson.edu::5f8f73f6-09b0-42b4-b219-dbd203bfc968" providerId="AD" clId="Web-{1CD6DD78-233E-43A5-A748-4131A5D2C0B3}" dt="2022-07-29T00:58:11.130" v="55"/>
        <pc:sldMkLst>
          <pc:docMk/>
          <pc:sldMk cId="3692878260" sldId="274"/>
        </pc:sldMkLst>
      </pc:sldChg>
      <pc:sldChg chg="del">
        <pc:chgData name="John Pearson Wittgen" userId="S::jwittge@clemson.edu::5f8f73f6-09b0-42b4-b219-dbd203bfc968" providerId="AD" clId="Web-{1CD6DD78-233E-43A5-A748-4131A5D2C0B3}" dt="2022-07-29T00:58:16.021" v="56"/>
        <pc:sldMkLst>
          <pc:docMk/>
          <pc:sldMk cId="951299881" sldId="277"/>
        </pc:sldMkLst>
      </pc:sldChg>
      <pc:sldChg chg="modSp">
        <pc:chgData name="John Pearson Wittgen" userId="S::jwittge@clemson.edu::5f8f73f6-09b0-42b4-b219-dbd203bfc968" providerId="AD" clId="Web-{1CD6DD78-233E-43A5-A748-4131A5D2C0B3}" dt="2022-07-29T01:01:22.387" v="133" actId="1076"/>
        <pc:sldMkLst>
          <pc:docMk/>
          <pc:sldMk cId="3222262471" sldId="282"/>
        </pc:sldMkLst>
        <pc:picChg chg="mod">
          <ac:chgData name="John Pearson Wittgen" userId="S::jwittge@clemson.edu::5f8f73f6-09b0-42b4-b219-dbd203bfc968" providerId="AD" clId="Web-{1CD6DD78-233E-43A5-A748-4131A5D2C0B3}" dt="2022-07-29T01:01:22.387" v="133" actId="1076"/>
          <ac:picMkLst>
            <pc:docMk/>
            <pc:sldMk cId="3222262471" sldId="282"/>
            <ac:picMk id="6" creationId="{B6D7BECF-214C-53DA-EB9E-63FF42DEFC20}"/>
          </ac:picMkLst>
        </pc:picChg>
      </pc:sldChg>
      <pc:sldChg chg="modSp ord">
        <pc:chgData name="John Pearson Wittgen" userId="S::jwittge@clemson.edu::5f8f73f6-09b0-42b4-b219-dbd203bfc968" providerId="AD" clId="Web-{1CD6DD78-233E-43A5-A748-4131A5D2C0B3}" dt="2022-07-29T01:00:49.932" v="130" actId="20577"/>
        <pc:sldMkLst>
          <pc:docMk/>
          <pc:sldMk cId="4139638914" sldId="286"/>
        </pc:sldMkLst>
        <pc:spChg chg="mod">
          <ac:chgData name="John Pearson Wittgen" userId="S::jwittge@clemson.edu::5f8f73f6-09b0-42b4-b219-dbd203bfc968" providerId="AD" clId="Web-{1CD6DD78-233E-43A5-A748-4131A5D2C0B3}" dt="2022-07-29T01:00:49.932" v="130" actId="20577"/>
          <ac:spMkLst>
            <pc:docMk/>
            <pc:sldMk cId="4139638914" sldId="286"/>
            <ac:spMk id="2" creationId="{554EBE27-3F5E-DEF3-E236-B94334B272BE}"/>
          </ac:spMkLst>
        </pc:spChg>
      </pc:sldChg>
      <pc:sldChg chg="modSp ord">
        <pc:chgData name="John Pearson Wittgen" userId="S::jwittge@clemson.edu::5f8f73f6-09b0-42b4-b219-dbd203bfc968" providerId="AD" clId="Web-{1CD6DD78-233E-43A5-A748-4131A5D2C0B3}" dt="2022-07-29T00:58:21.240" v="57"/>
        <pc:sldMkLst>
          <pc:docMk/>
          <pc:sldMk cId="589948472" sldId="292"/>
        </pc:sldMkLst>
        <pc:spChg chg="mod">
          <ac:chgData name="John Pearson Wittgen" userId="S::jwittge@clemson.edu::5f8f73f6-09b0-42b4-b219-dbd203bfc968" providerId="AD" clId="Web-{1CD6DD78-233E-43A5-A748-4131A5D2C0B3}" dt="2022-07-28T15:29:38.223" v="34" actId="20577"/>
          <ac:spMkLst>
            <pc:docMk/>
            <pc:sldMk cId="589948472" sldId="292"/>
            <ac:spMk id="3" creationId="{CFEF5DF5-7EC0-9246-ED74-C3260AE7503F}"/>
          </ac:spMkLst>
        </pc:spChg>
      </pc:sldChg>
      <pc:sldChg chg="modSp new">
        <pc:chgData name="John Pearson Wittgen" userId="S::jwittge@clemson.edu::5f8f73f6-09b0-42b4-b219-dbd203bfc968" providerId="AD" clId="Web-{1CD6DD78-233E-43A5-A748-4131A5D2C0B3}" dt="2022-07-28T15:29:57.036" v="44" actId="20577"/>
        <pc:sldMkLst>
          <pc:docMk/>
          <pc:sldMk cId="504224595" sldId="293"/>
        </pc:sldMkLst>
        <pc:spChg chg="mod">
          <ac:chgData name="John Pearson Wittgen" userId="S::jwittge@clemson.edu::5f8f73f6-09b0-42b4-b219-dbd203bfc968" providerId="AD" clId="Web-{1CD6DD78-233E-43A5-A748-4131A5D2C0B3}" dt="2022-07-28T15:29:57.036" v="44" actId="20577"/>
          <ac:spMkLst>
            <pc:docMk/>
            <pc:sldMk cId="504224595" sldId="293"/>
            <ac:spMk id="2" creationId="{FCA4D2B5-D543-B3C7-182B-6BE7D265F12A}"/>
          </ac:spMkLst>
        </pc:spChg>
      </pc:sldChg>
      <pc:sldChg chg="modSp new">
        <pc:chgData name="John Pearson Wittgen" userId="S::jwittge@clemson.edu::5f8f73f6-09b0-42b4-b219-dbd203bfc968" providerId="AD" clId="Web-{1CD6DD78-233E-43A5-A748-4131A5D2C0B3}" dt="2022-07-28T15:30:07.802" v="54" actId="20577"/>
        <pc:sldMkLst>
          <pc:docMk/>
          <pc:sldMk cId="3167594439" sldId="294"/>
        </pc:sldMkLst>
        <pc:spChg chg="mod">
          <ac:chgData name="John Pearson Wittgen" userId="S::jwittge@clemson.edu::5f8f73f6-09b0-42b4-b219-dbd203bfc968" providerId="AD" clId="Web-{1CD6DD78-233E-43A5-A748-4131A5D2C0B3}" dt="2022-07-28T15:30:07.802" v="54" actId="20577"/>
          <ac:spMkLst>
            <pc:docMk/>
            <pc:sldMk cId="3167594439" sldId="294"/>
            <ac:spMk id="2" creationId="{8D3EE694-1F0A-157D-4008-37C1F6EE6D38}"/>
          </ac:spMkLst>
        </pc:spChg>
      </pc:sldChg>
      <pc:sldChg chg="modSp new">
        <pc:chgData name="John Pearson Wittgen" userId="S::jwittge@clemson.edu::5f8f73f6-09b0-42b4-b219-dbd203bfc968" providerId="AD" clId="Web-{1CD6DD78-233E-43A5-A748-4131A5D2C0B3}" dt="2022-07-29T00:59:18.585" v="81" actId="20577"/>
        <pc:sldMkLst>
          <pc:docMk/>
          <pc:sldMk cId="931043770" sldId="295"/>
        </pc:sldMkLst>
        <pc:spChg chg="mod">
          <ac:chgData name="John Pearson Wittgen" userId="S::jwittge@clemson.edu::5f8f73f6-09b0-42b4-b219-dbd203bfc968" providerId="AD" clId="Web-{1CD6DD78-233E-43A5-A748-4131A5D2C0B3}" dt="2022-07-29T00:59:18.585" v="81" actId="20577"/>
          <ac:spMkLst>
            <pc:docMk/>
            <pc:sldMk cId="931043770" sldId="295"/>
            <ac:spMk id="2" creationId="{A25BA60C-F4BC-F4D6-D7D9-638D7AA68093}"/>
          </ac:spMkLst>
        </pc:spChg>
      </pc:sldChg>
      <pc:sldChg chg="modSp new ord">
        <pc:chgData name="John Pearson Wittgen" userId="S::jwittge@clemson.edu::5f8f73f6-09b0-42b4-b219-dbd203bfc968" providerId="AD" clId="Web-{1CD6DD78-233E-43A5-A748-4131A5D2C0B3}" dt="2022-07-29T00:59:35.352" v="95"/>
        <pc:sldMkLst>
          <pc:docMk/>
          <pc:sldMk cId="1890447805" sldId="296"/>
        </pc:sldMkLst>
        <pc:spChg chg="mod">
          <ac:chgData name="John Pearson Wittgen" userId="S::jwittge@clemson.edu::5f8f73f6-09b0-42b4-b219-dbd203bfc968" providerId="AD" clId="Web-{1CD6DD78-233E-43A5-A748-4131A5D2C0B3}" dt="2022-07-29T00:59:33.664" v="94" actId="20577"/>
          <ac:spMkLst>
            <pc:docMk/>
            <pc:sldMk cId="1890447805" sldId="296"/>
            <ac:spMk id="2" creationId="{54A8A4BC-6D5D-928E-A614-6C078BF71CC8}"/>
          </ac:spMkLst>
        </pc:spChg>
      </pc:sldChg>
      <pc:sldChg chg="modSp new ord">
        <pc:chgData name="John Pearson Wittgen" userId="S::jwittge@clemson.edu::5f8f73f6-09b0-42b4-b219-dbd203bfc968" providerId="AD" clId="Web-{1CD6DD78-233E-43A5-A748-4131A5D2C0B3}" dt="2022-07-29T01:00:00.868" v="107" actId="20577"/>
        <pc:sldMkLst>
          <pc:docMk/>
          <pc:sldMk cId="2667496426" sldId="297"/>
        </pc:sldMkLst>
        <pc:spChg chg="mod">
          <ac:chgData name="John Pearson Wittgen" userId="S::jwittge@clemson.edu::5f8f73f6-09b0-42b4-b219-dbd203bfc968" providerId="AD" clId="Web-{1CD6DD78-233E-43A5-A748-4131A5D2C0B3}" dt="2022-07-29T01:00:00.868" v="107" actId="20577"/>
          <ac:spMkLst>
            <pc:docMk/>
            <pc:sldMk cId="2667496426" sldId="297"/>
            <ac:spMk id="2" creationId="{545A84A0-553A-32CC-2670-4723A31F9C82}"/>
          </ac:spMkLst>
        </pc:spChg>
      </pc:sldChg>
      <pc:sldChg chg="modSp new">
        <pc:chgData name="John Pearson Wittgen" userId="S::jwittge@clemson.edu::5f8f73f6-09b0-42b4-b219-dbd203bfc968" providerId="AD" clId="Web-{1CD6DD78-233E-43A5-A748-4131A5D2C0B3}" dt="2022-07-29T01:00:15.009" v="113" actId="20577"/>
        <pc:sldMkLst>
          <pc:docMk/>
          <pc:sldMk cId="4075734711" sldId="298"/>
        </pc:sldMkLst>
        <pc:spChg chg="mod">
          <ac:chgData name="John Pearson Wittgen" userId="S::jwittge@clemson.edu::5f8f73f6-09b0-42b4-b219-dbd203bfc968" providerId="AD" clId="Web-{1CD6DD78-233E-43A5-A748-4131A5D2C0B3}" dt="2022-07-29T01:00:15.009" v="113" actId="20577"/>
          <ac:spMkLst>
            <pc:docMk/>
            <pc:sldMk cId="4075734711" sldId="298"/>
            <ac:spMk id="2" creationId="{BA875829-CFDB-EB72-5493-4E3F83468553}"/>
          </ac:spMkLst>
        </pc:spChg>
      </pc:sldChg>
      <pc:sldChg chg="modSp new ord">
        <pc:chgData name="John Pearson Wittgen" userId="S::jwittge@clemson.edu::5f8f73f6-09b0-42b4-b219-dbd203bfc968" providerId="AD" clId="Web-{1CD6DD78-233E-43A5-A748-4131A5D2C0B3}" dt="2022-07-29T01:00:28.057" v="124" actId="20577"/>
        <pc:sldMkLst>
          <pc:docMk/>
          <pc:sldMk cId="192596197" sldId="299"/>
        </pc:sldMkLst>
        <pc:spChg chg="mod">
          <ac:chgData name="John Pearson Wittgen" userId="S::jwittge@clemson.edu::5f8f73f6-09b0-42b4-b219-dbd203bfc968" providerId="AD" clId="Web-{1CD6DD78-233E-43A5-A748-4131A5D2C0B3}" dt="2022-07-29T01:00:28.057" v="124" actId="20577"/>
          <ac:spMkLst>
            <pc:docMk/>
            <pc:sldMk cId="192596197" sldId="299"/>
            <ac:spMk id="2" creationId="{BC1899C8-D114-7218-BA0B-65875B1133CD}"/>
          </ac:spMkLst>
        </pc:spChg>
      </pc:sldChg>
    </pc:docChg>
  </pc:docChgLst>
  <pc:docChgLst>
    <pc:chgData name="William D Shehane III" userId="S::wshehan@clemson.edu::f9036d2f-3dd3-4aa4-bbfd-1fcf1d4b51e4" providerId="AD" clId="Web-{1929C1E8-B793-43BD-B399-EB315681CE50}"/>
    <pc:docChg chg="modSld">
      <pc:chgData name="William D Shehane III" userId="S::wshehan@clemson.edu::f9036d2f-3dd3-4aa4-bbfd-1fcf1d4b51e4" providerId="AD" clId="Web-{1929C1E8-B793-43BD-B399-EB315681CE50}" dt="2022-07-29T01:20:49.057" v="0" actId="20577"/>
      <pc:docMkLst>
        <pc:docMk/>
      </pc:docMkLst>
      <pc:sldChg chg="modSp">
        <pc:chgData name="William D Shehane III" userId="S::wshehan@clemson.edu::f9036d2f-3dd3-4aa4-bbfd-1fcf1d4b51e4" providerId="AD" clId="Web-{1929C1E8-B793-43BD-B399-EB315681CE50}" dt="2022-07-29T01:20:49.057" v="0" actId="20577"/>
        <pc:sldMkLst>
          <pc:docMk/>
          <pc:sldMk cId="931043770" sldId="295"/>
        </pc:sldMkLst>
        <pc:spChg chg="mod">
          <ac:chgData name="William D Shehane III" userId="S::wshehan@clemson.edu::f9036d2f-3dd3-4aa4-bbfd-1fcf1d4b51e4" providerId="AD" clId="Web-{1929C1E8-B793-43BD-B399-EB315681CE50}" dt="2022-07-29T01:20:49.057" v="0" actId="20577"/>
          <ac:spMkLst>
            <pc:docMk/>
            <pc:sldMk cId="931043770" sldId="295"/>
            <ac:spMk id="2" creationId="{A25BA60C-F4BC-F4D6-D7D9-638D7AA68093}"/>
          </ac:spMkLst>
        </pc:spChg>
      </pc:sldChg>
    </pc:docChg>
  </pc:docChgLst>
  <pc:docChgLst>
    <pc:chgData name="Christopher Caine Wilson" userId="S::ccw3@clemson.edu::feddb7c3-83d0-4448-85c1-0e67cd4f2c72" providerId="AD" clId="Web-{E1EA641C-EE02-46B7-B2F6-3C6E204A051C}"/>
    <pc:docChg chg="addSld modSld">
      <pc:chgData name="Christopher Caine Wilson" userId="S::ccw3@clemson.edu::feddb7c3-83d0-4448-85c1-0e67cd4f2c72" providerId="AD" clId="Web-{E1EA641C-EE02-46B7-B2F6-3C6E204A051C}" dt="2022-08-04T12:39:27.455" v="282" actId="20577"/>
      <pc:docMkLst>
        <pc:docMk/>
      </pc:docMkLst>
      <pc:sldChg chg="modSp">
        <pc:chgData name="Christopher Caine Wilson" userId="S::ccw3@clemson.edu::feddb7c3-83d0-4448-85c1-0e67cd4f2c72" providerId="AD" clId="Web-{E1EA641C-EE02-46B7-B2F6-3C6E204A051C}" dt="2022-08-04T12:39:27.455" v="282" actId="20577"/>
        <pc:sldMkLst>
          <pc:docMk/>
          <pc:sldMk cId="2563387860" sldId="303"/>
        </pc:sldMkLst>
        <pc:spChg chg="mod">
          <ac:chgData name="Christopher Caine Wilson" userId="S::ccw3@clemson.edu::feddb7c3-83d0-4448-85c1-0e67cd4f2c72" providerId="AD" clId="Web-{E1EA641C-EE02-46B7-B2F6-3C6E204A051C}" dt="2022-08-04T12:39:27.455" v="282" actId="20577"/>
          <ac:spMkLst>
            <pc:docMk/>
            <pc:sldMk cId="2563387860" sldId="303"/>
            <ac:spMk id="3" creationId="{B50E5BC3-74AF-F9BC-B82F-06B7CEF94A30}"/>
          </ac:spMkLst>
        </pc:spChg>
      </pc:sldChg>
      <pc:sldChg chg="addSp delSp modSp new">
        <pc:chgData name="Christopher Caine Wilson" userId="S::ccw3@clemson.edu::feddb7c3-83d0-4448-85c1-0e67cd4f2c72" providerId="AD" clId="Web-{E1EA641C-EE02-46B7-B2F6-3C6E204A051C}" dt="2022-08-04T12:36:45.868" v="167" actId="20577"/>
        <pc:sldMkLst>
          <pc:docMk/>
          <pc:sldMk cId="1202161378" sldId="306"/>
        </pc:sldMkLst>
        <pc:spChg chg="mod">
          <ac:chgData name="Christopher Caine Wilson" userId="S::ccw3@clemson.edu::feddb7c3-83d0-4448-85c1-0e67cd4f2c72" providerId="AD" clId="Web-{E1EA641C-EE02-46B7-B2F6-3C6E204A051C}" dt="2022-08-04T12:34:56.065" v="8" actId="20577"/>
          <ac:spMkLst>
            <pc:docMk/>
            <pc:sldMk cId="1202161378" sldId="306"/>
            <ac:spMk id="2" creationId="{8FB5967C-DE39-4A60-F10C-137D32D9602C}"/>
          </ac:spMkLst>
        </pc:spChg>
        <pc:spChg chg="del">
          <ac:chgData name="Christopher Caine Wilson" userId="S::ccw3@clemson.edu::feddb7c3-83d0-4448-85c1-0e67cd4f2c72" providerId="AD" clId="Web-{E1EA641C-EE02-46B7-B2F6-3C6E204A051C}" dt="2022-08-04T12:35:03.737" v="9"/>
          <ac:spMkLst>
            <pc:docMk/>
            <pc:sldMk cId="1202161378" sldId="306"/>
            <ac:spMk id="3" creationId="{B5E8C618-D04C-FE8A-50C3-282AE7552B5C}"/>
          </ac:spMkLst>
        </pc:spChg>
        <pc:spChg chg="add mod">
          <ac:chgData name="Christopher Caine Wilson" userId="S::ccw3@clemson.edu::feddb7c3-83d0-4448-85c1-0e67cd4f2c72" providerId="AD" clId="Web-{E1EA641C-EE02-46B7-B2F6-3C6E204A051C}" dt="2022-08-04T12:36:45.868" v="167" actId="20577"/>
          <ac:spMkLst>
            <pc:docMk/>
            <pc:sldMk cId="1202161378" sldId="306"/>
            <ac:spMk id="7" creationId="{03257095-C692-9125-5355-E3FC100B53C9}"/>
          </ac:spMkLst>
        </pc:spChg>
        <pc:picChg chg="add mod ord">
          <ac:chgData name="Christopher Caine Wilson" userId="S::ccw3@clemson.edu::feddb7c3-83d0-4448-85c1-0e67cd4f2c72" providerId="AD" clId="Web-{E1EA641C-EE02-46B7-B2F6-3C6E204A051C}" dt="2022-08-04T12:35:47.005" v="18" actId="1076"/>
          <ac:picMkLst>
            <pc:docMk/>
            <pc:sldMk cId="1202161378" sldId="306"/>
            <ac:picMk id="5" creationId="{5BBA7238-0B4C-1695-A560-0EC2EBC0AA14}"/>
          </ac:picMkLst>
        </pc:picChg>
        <pc:picChg chg="add mod">
          <ac:chgData name="Christopher Caine Wilson" userId="S::ccw3@clemson.edu::feddb7c3-83d0-4448-85c1-0e67cd4f2c72" providerId="AD" clId="Web-{E1EA641C-EE02-46B7-B2F6-3C6E204A051C}" dt="2022-08-04T12:35:37.005" v="17" actId="1076"/>
          <ac:picMkLst>
            <pc:docMk/>
            <pc:sldMk cId="1202161378" sldId="306"/>
            <ac:picMk id="6" creationId="{607C1FA8-0323-560F-F154-7F6CF2AEB929}"/>
          </ac:picMkLst>
        </pc:picChg>
      </pc:sldChg>
    </pc:docChg>
  </pc:docChgLst>
  <pc:docChgLst>
    <pc:chgData name="John Pearson Wittgen" userId="S::jwittge@clemson.edu::5f8f73f6-09b0-42b4-b219-dbd203bfc968" providerId="AD" clId="Web-{CEB3D26E-8389-40B8-B505-5A39519C0BF3}"/>
    <pc:docChg chg="modSld">
      <pc:chgData name="John Pearson Wittgen" userId="S::jwittge@clemson.edu::5f8f73f6-09b0-42b4-b219-dbd203bfc968" providerId="AD" clId="Web-{CEB3D26E-8389-40B8-B505-5A39519C0BF3}" dt="2022-07-28T00:43:40.274" v="1" actId="20577"/>
      <pc:docMkLst>
        <pc:docMk/>
      </pc:docMkLst>
      <pc:sldChg chg="modSp">
        <pc:chgData name="John Pearson Wittgen" userId="S::jwittge@clemson.edu::5f8f73f6-09b0-42b4-b219-dbd203bfc968" providerId="AD" clId="Web-{CEB3D26E-8389-40B8-B505-5A39519C0BF3}" dt="2022-07-28T00:43:40.274" v="1" actId="20577"/>
        <pc:sldMkLst>
          <pc:docMk/>
          <pc:sldMk cId="3222262471" sldId="282"/>
        </pc:sldMkLst>
        <pc:spChg chg="mod">
          <ac:chgData name="John Pearson Wittgen" userId="S::jwittge@clemson.edu::5f8f73f6-09b0-42b4-b219-dbd203bfc968" providerId="AD" clId="Web-{CEB3D26E-8389-40B8-B505-5A39519C0BF3}" dt="2022-07-28T00:43:40.274" v="1" actId="20577"/>
          <ac:spMkLst>
            <pc:docMk/>
            <pc:sldMk cId="3222262471" sldId="282"/>
            <ac:spMk id="3" creationId="{4D27B45F-F99F-AED5-9AD1-8B9B84A78D57}"/>
          </ac:spMkLst>
        </pc:spChg>
      </pc:sldChg>
    </pc:docChg>
  </pc:docChgLst>
  <pc:docChgLst>
    <pc:chgData name="John Pearson Wittgen" userId="S::jwittge@clemson.edu::5f8f73f6-09b0-42b4-b219-dbd203bfc968" providerId="AD" clId="Web-{A2759E0D-3AFB-4DF5-A708-E1A5E5F65259}"/>
    <pc:docChg chg="modSld">
      <pc:chgData name="John Pearson Wittgen" userId="S::jwittge@clemson.edu::5f8f73f6-09b0-42b4-b219-dbd203bfc968" providerId="AD" clId="Web-{A2759E0D-3AFB-4DF5-A708-E1A5E5F65259}" dt="2022-08-04T11:56:58.003" v="32" actId="20577"/>
      <pc:docMkLst>
        <pc:docMk/>
      </pc:docMkLst>
      <pc:sldChg chg="modSp">
        <pc:chgData name="John Pearson Wittgen" userId="S::jwittge@clemson.edu::5f8f73f6-09b0-42b4-b219-dbd203bfc968" providerId="AD" clId="Web-{A2759E0D-3AFB-4DF5-A708-E1A5E5F65259}" dt="2022-08-04T11:56:58.003" v="32" actId="20577"/>
        <pc:sldMkLst>
          <pc:docMk/>
          <pc:sldMk cId="2810581853" sldId="289"/>
        </pc:sldMkLst>
        <pc:spChg chg="mod">
          <ac:chgData name="John Pearson Wittgen" userId="S::jwittge@clemson.edu::5f8f73f6-09b0-42b4-b219-dbd203bfc968" providerId="AD" clId="Web-{A2759E0D-3AFB-4DF5-A708-E1A5E5F65259}" dt="2022-08-04T11:56:58.003" v="32" actId="20577"/>
          <ac:spMkLst>
            <pc:docMk/>
            <pc:sldMk cId="2810581853" sldId="289"/>
            <ac:spMk id="3" creationId="{3E4C07BA-A8E6-1446-E091-BBA52C09A603}"/>
          </ac:spMkLst>
        </pc:spChg>
      </pc:sldChg>
      <pc:sldChg chg="addSp delSp modSp">
        <pc:chgData name="John Pearson Wittgen" userId="S::jwittge@clemson.edu::5f8f73f6-09b0-42b4-b219-dbd203bfc968" providerId="AD" clId="Web-{A2759E0D-3AFB-4DF5-A708-E1A5E5F65259}" dt="2022-08-04T11:56:47.019" v="30"/>
        <pc:sldMkLst>
          <pc:docMk/>
          <pc:sldMk cId="738352409" sldId="305"/>
        </pc:sldMkLst>
        <pc:spChg chg="mod">
          <ac:chgData name="John Pearson Wittgen" userId="S::jwittge@clemson.edu::5f8f73f6-09b0-42b4-b219-dbd203bfc968" providerId="AD" clId="Web-{A2759E0D-3AFB-4DF5-A708-E1A5E5F65259}" dt="2022-08-04T11:53:51.014" v="17" actId="20577"/>
          <ac:spMkLst>
            <pc:docMk/>
            <pc:sldMk cId="738352409" sldId="305"/>
            <ac:spMk id="2" creationId="{0E0A3E7D-CC69-7C68-C881-8E1CAF9B48EB}"/>
          </ac:spMkLst>
        </pc:spChg>
        <pc:spChg chg="del">
          <ac:chgData name="John Pearson Wittgen" userId="S::jwittge@clemson.edu::5f8f73f6-09b0-42b4-b219-dbd203bfc968" providerId="AD" clId="Web-{A2759E0D-3AFB-4DF5-A708-E1A5E5F65259}" dt="2022-08-04T11:52:32.403" v="0"/>
          <ac:spMkLst>
            <pc:docMk/>
            <pc:sldMk cId="738352409" sldId="305"/>
            <ac:spMk id="3" creationId="{EB5D4286-1387-9ACB-70AA-B45D0D5B4C1E}"/>
          </ac:spMkLst>
        </pc:spChg>
        <pc:picChg chg="add mod ord">
          <ac:chgData name="John Pearson Wittgen" userId="S::jwittge@clemson.edu::5f8f73f6-09b0-42b4-b219-dbd203bfc968" providerId="AD" clId="Web-{A2759E0D-3AFB-4DF5-A708-E1A5E5F65259}" dt="2022-08-04T11:52:35.434" v="1" actId="1076"/>
          <ac:picMkLst>
            <pc:docMk/>
            <pc:sldMk cId="738352409" sldId="305"/>
            <ac:picMk id="5" creationId="{389AB646-BAD1-8862-DD45-ECA65671A4F8}"/>
          </ac:picMkLst>
        </pc:picChg>
        <pc:picChg chg="add mod">
          <ac:chgData name="John Pearson Wittgen" userId="S::jwittge@clemson.edu::5f8f73f6-09b0-42b4-b219-dbd203bfc968" providerId="AD" clId="Web-{A2759E0D-3AFB-4DF5-A708-E1A5E5F65259}" dt="2022-08-04T11:54:23.171" v="23" actId="1076"/>
          <ac:picMkLst>
            <pc:docMk/>
            <pc:sldMk cId="738352409" sldId="305"/>
            <ac:picMk id="6" creationId="{8A97D441-C1C7-B68E-0AC3-A11062E9A9FC}"/>
          </ac:picMkLst>
        </pc:picChg>
        <pc:picChg chg="add mod">
          <ac:chgData name="John Pearson Wittgen" userId="S::jwittge@clemson.edu::5f8f73f6-09b0-42b4-b219-dbd203bfc968" providerId="AD" clId="Web-{A2759E0D-3AFB-4DF5-A708-E1A5E5F65259}" dt="2022-08-04T11:56:26.924" v="26" actId="1076"/>
          <ac:picMkLst>
            <pc:docMk/>
            <pc:sldMk cId="738352409" sldId="305"/>
            <ac:picMk id="7" creationId="{314B67CE-6819-9AA9-27FE-125882C5F218}"/>
          </ac:picMkLst>
        </pc:picChg>
        <pc:cxnChg chg="add mod">
          <ac:chgData name="John Pearson Wittgen" userId="S::jwittge@clemson.edu::5f8f73f6-09b0-42b4-b219-dbd203bfc968" providerId="AD" clId="Web-{A2759E0D-3AFB-4DF5-A708-E1A5E5F65259}" dt="2022-08-04T11:56:47.019" v="30"/>
          <ac:cxnSpMkLst>
            <pc:docMk/>
            <pc:sldMk cId="738352409" sldId="305"/>
            <ac:cxnSpMk id="8" creationId="{58D701C9-BC3F-B883-D5CD-B91AA1748EE4}"/>
          </ac:cxnSpMkLst>
        </pc:cxnChg>
      </pc:sldChg>
    </pc:docChg>
  </pc:docChgLst>
  <pc:docChgLst>
    <pc:chgData name="Christopher Caine Wilson" userId="S::ccw3@clemson.edu::feddb7c3-83d0-4448-85c1-0e67cd4f2c72" providerId="AD" clId="Web-{77559F3B-4508-46C6-8488-537B1E9532A3}"/>
    <pc:docChg chg="modSld">
      <pc:chgData name="Christopher Caine Wilson" userId="S::ccw3@clemson.edu::feddb7c3-83d0-4448-85c1-0e67cd4f2c72" providerId="AD" clId="Web-{77559F3B-4508-46C6-8488-537B1E9532A3}" dt="2022-08-04T02:54:34.114" v="576" actId="20577"/>
      <pc:docMkLst>
        <pc:docMk/>
      </pc:docMkLst>
      <pc:sldChg chg="modSp">
        <pc:chgData name="Christopher Caine Wilson" userId="S::ccw3@clemson.edu::feddb7c3-83d0-4448-85c1-0e67cd4f2c72" providerId="AD" clId="Web-{77559F3B-4508-46C6-8488-537B1E9532A3}" dt="2022-08-04T02:54:34.114" v="576" actId="20577"/>
        <pc:sldMkLst>
          <pc:docMk/>
          <pc:sldMk cId="3568483289" sldId="284"/>
        </pc:sldMkLst>
        <pc:spChg chg="mod">
          <ac:chgData name="Christopher Caine Wilson" userId="S::ccw3@clemson.edu::feddb7c3-83d0-4448-85c1-0e67cd4f2c72" providerId="AD" clId="Web-{77559F3B-4508-46C6-8488-537B1E9532A3}" dt="2022-08-04T02:54:34.114" v="576" actId="20577"/>
          <ac:spMkLst>
            <pc:docMk/>
            <pc:sldMk cId="3568483289" sldId="284"/>
            <ac:spMk id="3" creationId="{A3FDC2E5-2005-CEC1-9619-97ED5140D281}"/>
          </ac:spMkLst>
        </pc:spChg>
      </pc:sldChg>
      <pc:sldChg chg="modSp">
        <pc:chgData name="Christopher Caine Wilson" userId="S::ccw3@clemson.edu::feddb7c3-83d0-4448-85c1-0e67cd4f2c72" providerId="AD" clId="Web-{77559F3B-4508-46C6-8488-537B1E9532A3}" dt="2022-08-04T02:26:27.213" v="150" actId="20577"/>
        <pc:sldMkLst>
          <pc:docMk/>
          <pc:sldMk cId="2667496426" sldId="297"/>
        </pc:sldMkLst>
        <pc:spChg chg="mod">
          <ac:chgData name="Christopher Caine Wilson" userId="S::ccw3@clemson.edu::feddb7c3-83d0-4448-85c1-0e67cd4f2c72" providerId="AD" clId="Web-{77559F3B-4508-46C6-8488-537B1E9532A3}" dt="2022-08-04T02:26:27.213" v="150" actId="20577"/>
          <ac:spMkLst>
            <pc:docMk/>
            <pc:sldMk cId="2667496426" sldId="297"/>
            <ac:spMk id="3" creationId="{6FE95B59-A23D-1A31-0F1D-D5EFA3E879A8}"/>
          </ac:spMkLst>
        </pc:spChg>
      </pc:sldChg>
      <pc:sldChg chg="modSp">
        <pc:chgData name="Christopher Caine Wilson" userId="S::ccw3@clemson.edu::feddb7c3-83d0-4448-85c1-0e67cd4f2c72" providerId="AD" clId="Web-{77559F3B-4508-46C6-8488-537B1E9532A3}" dt="2022-08-04T02:31:27.379" v="288" actId="20577"/>
        <pc:sldMkLst>
          <pc:docMk/>
          <pc:sldMk cId="4075734711" sldId="298"/>
        </pc:sldMkLst>
        <pc:spChg chg="mod">
          <ac:chgData name="Christopher Caine Wilson" userId="S::ccw3@clemson.edu::feddb7c3-83d0-4448-85c1-0e67cd4f2c72" providerId="AD" clId="Web-{77559F3B-4508-46C6-8488-537B1E9532A3}" dt="2022-08-04T02:31:27.379" v="288" actId="20577"/>
          <ac:spMkLst>
            <pc:docMk/>
            <pc:sldMk cId="4075734711" sldId="298"/>
            <ac:spMk id="3" creationId="{E8961FCA-6A26-88A9-1C6B-B296E4D0D91E}"/>
          </ac:spMkLst>
        </pc:spChg>
      </pc:sldChg>
    </pc:docChg>
  </pc:docChgLst>
  <pc:docChgLst>
    <pc:chgData name="John Pearson Wittgen" userId="S::jwittge@clemson.edu::5f8f73f6-09b0-42b4-b219-dbd203bfc968" providerId="AD" clId="Web-{BFA963CD-74F6-4591-BA64-8AB8327943DE}"/>
    <pc:docChg chg="addSld modSld sldOrd">
      <pc:chgData name="John Pearson Wittgen" userId="S::jwittge@clemson.edu::5f8f73f6-09b0-42b4-b219-dbd203bfc968" providerId="AD" clId="Web-{BFA963CD-74F6-4591-BA64-8AB8327943DE}" dt="2022-07-28T15:26:49.738" v="92" actId="20577"/>
      <pc:docMkLst>
        <pc:docMk/>
      </pc:docMkLst>
      <pc:sldChg chg="ord">
        <pc:chgData name="John Pearson Wittgen" userId="S::jwittge@clemson.edu::5f8f73f6-09b0-42b4-b219-dbd203bfc968" providerId="AD" clId="Web-{BFA963CD-74F6-4591-BA64-8AB8327943DE}" dt="2022-07-28T15:26:03.485" v="79"/>
        <pc:sldMkLst>
          <pc:docMk/>
          <pc:sldMk cId="3501061398" sldId="260"/>
        </pc:sldMkLst>
      </pc:sldChg>
      <pc:sldChg chg="ord">
        <pc:chgData name="John Pearson Wittgen" userId="S::jwittge@clemson.edu::5f8f73f6-09b0-42b4-b219-dbd203bfc968" providerId="AD" clId="Web-{BFA963CD-74F6-4591-BA64-8AB8327943DE}" dt="2022-07-28T15:26:09.907" v="80"/>
        <pc:sldMkLst>
          <pc:docMk/>
          <pc:sldMk cId="3238902351" sldId="266"/>
        </pc:sldMkLst>
      </pc:sldChg>
      <pc:sldChg chg="modSp new">
        <pc:chgData name="John Pearson Wittgen" userId="S::jwittge@clemson.edu::5f8f73f6-09b0-42b4-b219-dbd203bfc968" providerId="AD" clId="Web-{BFA963CD-74F6-4591-BA64-8AB8327943DE}" dt="2022-07-28T15:23:31.350" v="13" actId="20577"/>
        <pc:sldMkLst>
          <pc:docMk/>
          <pc:sldMk cId="959949479" sldId="287"/>
        </pc:sldMkLst>
        <pc:spChg chg="mod">
          <ac:chgData name="John Pearson Wittgen" userId="S::jwittge@clemson.edu::5f8f73f6-09b0-42b4-b219-dbd203bfc968" providerId="AD" clId="Web-{BFA963CD-74F6-4591-BA64-8AB8327943DE}" dt="2022-07-28T15:23:31.350" v="13" actId="20577"/>
          <ac:spMkLst>
            <pc:docMk/>
            <pc:sldMk cId="959949479" sldId="287"/>
            <ac:spMk id="2" creationId="{B1D7D310-92CB-8456-760A-E8E90E1EBE62}"/>
          </ac:spMkLst>
        </pc:spChg>
      </pc:sldChg>
      <pc:sldChg chg="modSp new">
        <pc:chgData name="John Pearson Wittgen" userId="S::jwittge@clemson.edu::5f8f73f6-09b0-42b4-b219-dbd203bfc968" providerId="AD" clId="Web-{BFA963CD-74F6-4591-BA64-8AB8327943DE}" dt="2022-07-28T15:23:45.288" v="27" actId="20577"/>
        <pc:sldMkLst>
          <pc:docMk/>
          <pc:sldMk cId="4042489162" sldId="288"/>
        </pc:sldMkLst>
        <pc:spChg chg="mod">
          <ac:chgData name="John Pearson Wittgen" userId="S::jwittge@clemson.edu::5f8f73f6-09b0-42b4-b219-dbd203bfc968" providerId="AD" clId="Web-{BFA963CD-74F6-4591-BA64-8AB8327943DE}" dt="2022-07-28T15:23:45.288" v="27" actId="20577"/>
          <ac:spMkLst>
            <pc:docMk/>
            <pc:sldMk cId="4042489162" sldId="288"/>
            <ac:spMk id="2" creationId="{3F367D43-4E58-2025-6781-5940D4231FEA}"/>
          </ac:spMkLst>
        </pc:spChg>
      </pc:sldChg>
      <pc:sldChg chg="modSp new">
        <pc:chgData name="John Pearson Wittgen" userId="S::jwittge@clemson.edu::5f8f73f6-09b0-42b4-b219-dbd203bfc968" providerId="AD" clId="Web-{BFA963CD-74F6-4591-BA64-8AB8327943DE}" dt="2022-07-28T15:23:58.820" v="45" actId="20577"/>
        <pc:sldMkLst>
          <pc:docMk/>
          <pc:sldMk cId="2810581853" sldId="289"/>
        </pc:sldMkLst>
        <pc:spChg chg="mod">
          <ac:chgData name="John Pearson Wittgen" userId="S::jwittge@clemson.edu::5f8f73f6-09b0-42b4-b219-dbd203bfc968" providerId="AD" clId="Web-{BFA963CD-74F6-4591-BA64-8AB8327943DE}" dt="2022-07-28T15:23:58.820" v="45" actId="20577"/>
          <ac:spMkLst>
            <pc:docMk/>
            <pc:sldMk cId="2810581853" sldId="289"/>
            <ac:spMk id="2" creationId="{8F667693-7A3A-1E83-F5B3-EAF0A97ACD91}"/>
          </ac:spMkLst>
        </pc:spChg>
      </pc:sldChg>
      <pc:sldChg chg="modSp new">
        <pc:chgData name="John Pearson Wittgen" userId="S::jwittge@clemson.edu::5f8f73f6-09b0-42b4-b219-dbd203bfc968" providerId="AD" clId="Web-{BFA963CD-74F6-4591-BA64-8AB8327943DE}" dt="2022-07-28T15:24:19.165" v="60" actId="20577"/>
        <pc:sldMkLst>
          <pc:docMk/>
          <pc:sldMk cId="3262174761" sldId="290"/>
        </pc:sldMkLst>
        <pc:spChg chg="mod">
          <ac:chgData name="John Pearson Wittgen" userId="S::jwittge@clemson.edu::5f8f73f6-09b0-42b4-b219-dbd203bfc968" providerId="AD" clId="Web-{BFA963CD-74F6-4591-BA64-8AB8327943DE}" dt="2022-07-28T15:24:19.165" v="60" actId="20577"/>
          <ac:spMkLst>
            <pc:docMk/>
            <pc:sldMk cId="3262174761" sldId="290"/>
            <ac:spMk id="2" creationId="{95A1BD7B-1C59-EE20-6389-6ABCFD8CA4DE}"/>
          </ac:spMkLst>
        </pc:spChg>
      </pc:sldChg>
      <pc:sldChg chg="modSp new">
        <pc:chgData name="John Pearson Wittgen" userId="S::jwittge@clemson.edu::5f8f73f6-09b0-42b4-b219-dbd203bfc968" providerId="AD" clId="Web-{BFA963CD-74F6-4591-BA64-8AB8327943DE}" dt="2022-07-28T15:26:02.282" v="78" actId="20577"/>
        <pc:sldMkLst>
          <pc:docMk/>
          <pc:sldMk cId="2809736115" sldId="291"/>
        </pc:sldMkLst>
        <pc:spChg chg="mod">
          <ac:chgData name="John Pearson Wittgen" userId="S::jwittge@clemson.edu::5f8f73f6-09b0-42b4-b219-dbd203bfc968" providerId="AD" clId="Web-{BFA963CD-74F6-4591-BA64-8AB8327943DE}" dt="2022-07-28T15:26:02.282" v="78" actId="20577"/>
          <ac:spMkLst>
            <pc:docMk/>
            <pc:sldMk cId="2809736115" sldId="291"/>
            <ac:spMk id="2" creationId="{3A7F2089-04FE-0F5B-1DEE-972ABA6107A4}"/>
          </ac:spMkLst>
        </pc:spChg>
      </pc:sldChg>
      <pc:sldChg chg="modSp new ord">
        <pc:chgData name="John Pearson Wittgen" userId="S::jwittge@clemson.edu::5f8f73f6-09b0-42b4-b219-dbd203bfc968" providerId="AD" clId="Web-{BFA963CD-74F6-4591-BA64-8AB8327943DE}" dt="2022-07-28T15:26:49.738" v="92" actId="20577"/>
        <pc:sldMkLst>
          <pc:docMk/>
          <pc:sldMk cId="589948472" sldId="292"/>
        </pc:sldMkLst>
        <pc:spChg chg="mod">
          <ac:chgData name="John Pearson Wittgen" userId="S::jwittge@clemson.edu::5f8f73f6-09b0-42b4-b219-dbd203bfc968" providerId="AD" clId="Web-{BFA963CD-74F6-4591-BA64-8AB8327943DE}" dt="2022-07-28T15:26:49.738" v="92" actId="20577"/>
          <ac:spMkLst>
            <pc:docMk/>
            <pc:sldMk cId="589948472" sldId="292"/>
            <ac:spMk id="2" creationId="{65C7C5A7-2FF8-BE97-50C0-697C45581123}"/>
          </ac:spMkLst>
        </pc:spChg>
      </pc:sldChg>
    </pc:docChg>
  </pc:docChgLst>
  <pc:docChgLst>
    <pc:chgData name="Christopher Caine Wilson" userId="S::ccw3@clemson.edu::feddb7c3-83d0-4448-85c1-0e67cd4f2c72" providerId="AD" clId="Web-{E9B2F8DD-B8E6-4F9C-AE92-BB44ABE94A78}"/>
    <pc:docChg chg="addSld delSld modSld sldOrd">
      <pc:chgData name="Christopher Caine Wilson" userId="S::ccw3@clemson.edu::feddb7c3-83d0-4448-85c1-0e67cd4f2c72" providerId="AD" clId="Web-{E9B2F8DD-B8E6-4F9C-AE92-BB44ABE94A78}" dt="2022-08-04T12:58:42.675" v="1049" actId="20577"/>
      <pc:docMkLst>
        <pc:docMk/>
      </pc:docMkLst>
      <pc:sldChg chg="modSp">
        <pc:chgData name="Christopher Caine Wilson" userId="S::ccw3@clemson.edu::feddb7c3-83d0-4448-85c1-0e67cd4f2c72" providerId="AD" clId="Web-{E9B2F8DD-B8E6-4F9C-AE92-BB44ABE94A78}" dt="2022-08-04T12:58:14.440" v="1033" actId="20577"/>
        <pc:sldMkLst>
          <pc:docMk/>
          <pc:sldMk cId="3568483289" sldId="284"/>
        </pc:sldMkLst>
        <pc:spChg chg="mod">
          <ac:chgData name="Christopher Caine Wilson" userId="S::ccw3@clemson.edu::feddb7c3-83d0-4448-85c1-0e67cd4f2c72" providerId="AD" clId="Web-{E9B2F8DD-B8E6-4F9C-AE92-BB44ABE94A78}" dt="2022-08-04T12:58:14.440" v="1033" actId="20577"/>
          <ac:spMkLst>
            <pc:docMk/>
            <pc:sldMk cId="3568483289" sldId="284"/>
            <ac:spMk id="3" creationId="{A3FDC2E5-2005-CEC1-9619-97ED5140D281}"/>
          </ac:spMkLst>
        </pc:spChg>
      </pc:sldChg>
      <pc:sldChg chg="modSp">
        <pc:chgData name="Christopher Caine Wilson" userId="S::ccw3@clemson.edu::feddb7c3-83d0-4448-85c1-0e67cd4f2c72" providerId="AD" clId="Web-{E9B2F8DD-B8E6-4F9C-AE92-BB44ABE94A78}" dt="2022-08-04T12:58:05.955" v="1028" actId="20577"/>
        <pc:sldMkLst>
          <pc:docMk/>
          <pc:sldMk cId="2667496426" sldId="297"/>
        </pc:sldMkLst>
        <pc:spChg chg="mod">
          <ac:chgData name="Christopher Caine Wilson" userId="S::ccw3@clemson.edu::feddb7c3-83d0-4448-85c1-0e67cd4f2c72" providerId="AD" clId="Web-{E9B2F8DD-B8E6-4F9C-AE92-BB44ABE94A78}" dt="2022-08-04T12:58:05.955" v="1028" actId="20577"/>
          <ac:spMkLst>
            <pc:docMk/>
            <pc:sldMk cId="2667496426" sldId="297"/>
            <ac:spMk id="3" creationId="{6FE95B59-A23D-1A31-0F1D-D5EFA3E879A8}"/>
          </ac:spMkLst>
        </pc:spChg>
      </pc:sldChg>
      <pc:sldChg chg="modSp del">
        <pc:chgData name="Christopher Caine Wilson" userId="S::ccw3@clemson.edu::feddb7c3-83d0-4448-85c1-0e67cd4f2c72" providerId="AD" clId="Web-{E9B2F8DD-B8E6-4F9C-AE92-BB44ABE94A78}" dt="2022-08-04T12:57:32.423" v="1006"/>
        <pc:sldMkLst>
          <pc:docMk/>
          <pc:sldMk cId="192596197" sldId="299"/>
        </pc:sldMkLst>
        <pc:spChg chg="mod">
          <ac:chgData name="Christopher Caine Wilson" userId="S::ccw3@clemson.edu::feddb7c3-83d0-4448-85c1-0e67cd4f2c72" providerId="AD" clId="Web-{E9B2F8DD-B8E6-4F9C-AE92-BB44ABE94A78}" dt="2022-08-04T12:53:58.759" v="781" actId="20577"/>
          <ac:spMkLst>
            <pc:docMk/>
            <pc:sldMk cId="192596197" sldId="299"/>
            <ac:spMk id="3" creationId="{2D6C160B-6796-15D0-13E0-317DDBA21AF1}"/>
          </ac:spMkLst>
        </pc:spChg>
      </pc:sldChg>
      <pc:sldChg chg="modSp">
        <pc:chgData name="Christopher Caine Wilson" userId="S::ccw3@clemson.edu::feddb7c3-83d0-4448-85c1-0e67cd4f2c72" providerId="AD" clId="Web-{E9B2F8DD-B8E6-4F9C-AE92-BB44ABE94A78}" dt="2022-08-04T12:58:42.675" v="1049" actId="20577"/>
        <pc:sldMkLst>
          <pc:docMk/>
          <pc:sldMk cId="196411335" sldId="302"/>
        </pc:sldMkLst>
        <pc:spChg chg="mod">
          <ac:chgData name="Christopher Caine Wilson" userId="S::ccw3@clemson.edu::feddb7c3-83d0-4448-85c1-0e67cd4f2c72" providerId="AD" clId="Web-{E9B2F8DD-B8E6-4F9C-AE92-BB44ABE94A78}" dt="2022-08-04T12:57:22.938" v="1005" actId="20577"/>
          <ac:spMkLst>
            <pc:docMk/>
            <pc:sldMk cId="196411335" sldId="302"/>
            <ac:spMk id="2" creationId="{8E567E5B-5D60-D2B8-270F-79A22D2A0B32}"/>
          </ac:spMkLst>
        </pc:spChg>
        <pc:spChg chg="mod">
          <ac:chgData name="Christopher Caine Wilson" userId="S::ccw3@clemson.edu::feddb7c3-83d0-4448-85c1-0e67cd4f2c72" providerId="AD" clId="Web-{E9B2F8DD-B8E6-4F9C-AE92-BB44ABE94A78}" dt="2022-08-04T12:58:42.675" v="1049" actId="20577"/>
          <ac:spMkLst>
            <pc:docMk/>
            <pc:sldMk cId="196411335" sldId="302"/>
            <ac:spMk id="7" creationId="{1A661E70-14F5-DB7C-A0AC-DA472A19C31E}"/>
          </ac:spMkLst>
        </pc:spChg>
      </pc:sldChg>
      <pc:sldChg chg="addSp modSp">
        <pc:chgData name="Christopher Caine Wilson" userId="S::ccw3@clemson.edu::feddb7c3-83d0-4448-85c1-0e67cd4f2c72" providerId="AD" clId="Web-{E9B2F8DD-B8E6-4F9C-AE92-BB44ABE94A78}" dt="2022-08-04T12:48:01.497" v="339" actId="20577"/>
        <pc:sldMkLst>
          <pc:docMk/>
          <pc:sldMk cId="2563387860" sldId="303"/>
        </pc:sldMkLst>
        <pc:spChg chg="mod">
          <ac:chgData name="Christopher Caine Wilson" userId="S::ccw3@clemson.edu::feddb7c3-83d0-4448-85c1-0e67cd4f2c72" providerId="AD" clId="Web-{E9B2F8DD-B8E6-4F9C-AE92-BB44ABE94A78}" dt="2022-08-04T12:48:01.497" v="339" actId="20577"/>
          <ac:spMkLst>
            <pc:docMk/>
            <pc:sldMk cId="2563387860" sldId="303"/>
            <ac:spMk id="2" creationId="{9FDB66F5-3699-E41C-035A-EEA01D0FA600}"/>
          </ac:spMkLst>
        </pc:spChg>
        <pc:spChg chg="mod">
          <ac:chgData name="Christopher Caine Wilson" userId="S::ccw3@clemson.edu::feddb7c3-83d0-4448-85c1-0e67cd4f2c72" providerId="AD" clId="Web-{E9B2F8DD-B8E6-4F9C-AE92-BB44ABE94A78}" dt="2022-08-04T12:43:57.973" v="197" actId="14100"/>
          <ac:spMkLst>
            <pc:docMk/>
            <pc:sldMk cId="2563387860" sldId="303"/>
            <ac:spMk id="3" creationId="{B50E5BC3-74AF-F9BC-B82F-06B7CEF94A30}"/>
          </ac:spMkLst>
        </pc:spChg>
        <pc:spChg chg="add mod">
          <ac:chgData name="Christopher Caine Wilson" userId="S::ccw3@clemson.edu::feddb7c3-83d0-4448-85c1-0e67cd4f2c72" providerId="AD" clId="Web-{E9B2F8DD-B8E6-4F9C-AE92-BB44ABE94A78}" dt="2022-08-04T12:44:15.224" v="202" actId="20577"/>
          <ac:spMkLst>
            <pc:docMk/>
            <pc:sldMk cId="2563387860" sldId="303"/>
            <ac:spMk id="5" creationId="{356D46B7-F022-9A26-9D19-003A3AE9B7DB}"/>
          </ac:spMkLst>
        </pc:spChg>
        <pc:spChg chg="add mod">
          <ac:chgData name="Christopher Caine Wilson" userId="S::ccw3@clemson.edu::feddb7c3-83d0-4448-85c1-0e67cd4f2c72" providerId="AD" clId="Web-{E9B2F8DD-B8E6-4F9C-AE92-BB44ABE94A78}" dt="2022-08-04T12:47:32.856" v="338" actId="20577"/>
          <ac:spMkLst>
            <pc:docMk/>
            <pc:sldMk cId="2563387860" sldId="303"/>
            <ac:spMk id="6" creationId="{9C2835DB-AF91-20D6-E468-CCBAA7F98DA5}"/>
          </ac:spMkLst>
        </pc:spChg>
      </pc:sldChg>
      <pc:sldChg chg="addSp modSp">
        <pc:chgData name="Christopher Caine Wilson" userId="S::ccw3@clemson.edu::feddb7c3-83d0-4448-85c1-0e67cd4f2c72" providerId="AD" clId="Web-{E9B2F8DD-B8E6-4F9C-AE92-BB44ABE94A78}" dt="2022-08-04T12:58:19.878" v="1037" actId="20577"/>
        <pc:sldMkLst>
          <pc:docMk/>
          <pc:sldMk cId="1578516785" sldId="304"/>
        </pc:sldMkLst>
        <pc:spChg chg="add mod">
          <ac:chgData name="Christopher Caine Wilson" userId="S::ccw3@clemson.edu::feddb7c3-83d0-4448-85c1-0e67cd4f2c72" providerId="AD" clId="Web-{E9B2F8DD-B8E6-4F9C-AE92-BB44ABE94A78}" dt="2022-08-04T12:58:19.878" v="1037" actId="20577"/>
          <ac:spMkLst>
            <pc:docMk/>
            <pc:sldMk cId="1578516785" sldId="304"/>
            <ac:spMk id="5" creationId="{A97BC608-8F80-24F1-2B95-FA59DA7EE737}"/>
          </ac:spMkLst>
        </pc:spChg>
        <pc:picChg chg="mod">
          <ac:chgData name="Christopher Caine Wilson" userId="S::ccw3@clemson.edu::feddb7c3-83d0-4448-85c1-0e67cd4f2c72" providerId="AD" clId="Web-{E9B2F8DD-B8E6-4F9C-AE92-BB44ABE94A78}" dt="2022-08-04T12:48:30.889" v="341" actId="1076"/>
          <ac:picMkLst>
            <pc:docMk/>
            <pc:sldMk cId="1578516785" sldId="304"/>
            <ac:picMk id="3" creationId="{E3E06554-BDFB-4C42-76F4-50B78670C11F}"/>
          </ac:picMkLst>
        </pc:picChg>
      </pc:sldChg>
      <pc:sldChg chg="modSp ord">
        <pc:chgData name="Christopher Caine Wilson" userId="S::ccw3@clemson.edu::feddb7c3-83d0-4448-85c1-0e67cd4f2c72" providerId="AD" clId="Web-{E9B2F8DD-B8E6-4F9C-AE92-BB44ABE94A78}" dt="2022-08-04T12:58:10.893" v="1030" actId="20577"/>
        <pc:sldMkLst>
          <pc:docMk/>
          <pc:sldMk cId="1202161378" sldId="306"/>
        </pc:sldMkLst>
        <pc:spChg chg="mod">
          <ac:chgData name="Christopher Caine Wilson" userId="S::ccw3@clemson.edu::feddb7c3-83d0-4448-85c1-0e67cd4f2c72" providerId="AD" clId="Web-{E9B2F8DD-B8E6-4F9C-AE92-BB44ABE94A78}" dt="2022-08-04T12:58:10.893" v="1030" actId="20577"/>
          <ac:spMkLst>
            <pc:docMk/>
            <pc:sldMk cId="1202161378" sldId="306"/>
            <ac:spMk id="7" creationId="{03257095-C692-9125-5355-E3FC100B53C9}"/>
          </ac:spMkLst>
        </pc:spChg>
      </pc:sldChg>
      <pc:sldChg chg="addSp delSp modSp new">
        <pc:chgData name="Christopher Caine Wilson" userId="S::ccw3@clemson.edu::feddb7c3-83d0-4448-85c1-0e67cd4f2c72" providerId="AD" clId="Web-{E9B2F8DD-B8E6-4F9C-AE92-BB44ABE94A78}" dt="2022-08-04T12:57:13.391" v="1004" actId="20577"/>
        <pc:sldMkLst>
          <pc:docMk/>
          <pc:sldMk cId="3383295994" sldId="307"/>
        </pc:sldMkLst>
        <pc:spChg chg="mod">
          <ac:chgData name="Christopher Caine Wilson" userId="S::ccw3@clemson.edu::feddb7c3-83d0-4448-85c1-0e67cd4f2c72" providerId="AD" clId="Web-{E9B2F8DD-B8E6-4F9C-AE92-BB44ABE94A78}" dt="2022-08-04T12:54:58.449" v="798" actId="20577"/>
          <ac:spMkLst>
            <pc:docMk/>
            <pc:sldMk cId="3383295994" sldId="307"/>
            <ac:spMk id="2" creationId="{58CD59C9-4BB4-3308-2A63-5EE377533F04}"/>
          </ac:spMkLst>
        </pc:spChg>
        <pc:spChg chg="del">
          <ac:chgData name="Christopher Caine Wilson" userId="S::ccw3@clemson.edu::feddb7c3-83d0-4448-85c1-0e67cd4f2c72" providerId="AD" clId="Web-{E9B2F8DD-B8E6-4F9C-AE92-BB44ABE94A78}" dt="2022-08-04T12:55:01.074" v="799"/>
          <ac:spMkLst>
            <pc:docMk/>
            <pc:sldMk cId="3383295994" sldId="307"/>
            <ac:spMk id="3" creationId="{DCBDE07B-C62F-44D5-4C30-61D7EC16D9C9}"/>
          </ac:spMkLst>
        </pc:spChg>
        <pc:spChg chg="add mod">
          <ac:chgData name="Christopher Caine Wilson" userId="S::ccw3@clemson.edu::feddb7c3-83d0-4448-85c1-0e67cd4f2c72" providerId="AD" clId="Web-{E9B2F8DD-B8E6-4F9C-AE92-BB44ABE94A78}" dt="2022-08-04T12:55:35.059" v="808" actId="20577"/>
          <ac:spMkLst>
            <pc:docMk/>
            <pc:sldMk cId="3383295994" sldId="307"/>
            <ac:spMk id="6" creationId="{4F597024-F699-0BF3-04F6-F60843589E16}"/>
          </ac:spMkLst>
        </pc:spChg>
        <pc:spChg chg="add mod">
          <ac:chgData name="Christopher Caine Wilson" userId="S::ccw3@clemson.edu::feddb7c3-83d0-4448-85c1-0e67cd4f2c72" providerId="AD" clId="Web-{E9B2F8DD-B8E6-4F9C-AE92-BB44ABE94A78}" dt="2022-08-04T12:57:13.391" v="1004" actId="20577"/>
          <ac:spMkLst>
            <pc:docMk/>
            <pc:sldMk cId="3383295994" sldId="307"/>
            <ac:spMk id="7" creationId="{F1EF3E47-1940-877C-2EEC-F5D7A39D26FF}"/>
          </ac:spMkLst>
        </pc:spChg>
        <pc:picChg chg="add mod ord">
          <ac:chgData name="Christopher Caine Wilson" userId="S::ccw3@clemson.edu::feddb7c3-83d0-4448-85c1-0e67cd4f2c72" providerId="AD" clId="Web-{E9B2F8DD-B8E6-4F9C-AE92-BB44ABE94A78}" dt="2022-08-04T12:55:16.559" v="803" actId="1076"/>
          <ac:picMkLst>
            <pc:docMk/>
            <pc:sldMk cId="3383295994" sldId="307"/>
            <ac:picMk id="5" creationId="{6CF95856-FBBB-45C5-5ADF-D05B5495DBD8}"/>
          </ac:picMkLst>
        </pc:picChg>
      </pc:sldChg>
      <pc:sldChg chg="new del">
        <pc:chgData name="Christopher Caine Wilson" userId="S::ccw3@clemson.edu::feddb7c3-83d0-4448-85c1-0e67cd4f2c72" providerId="AD" clId="Web-{E9B2F8DD-B8E6-4F9C-AE92-BB44ABE94A78}" dt="2022-08-04T12:55:22.840" v="805"/>
        <pc:sldMkLst>
          <pc:docMk/>
          <pc:sldMk cId="697540605" sldId="308"/>
        </pc:sldMkLst>
      </pc:sldChg>
    </pc:docChg>
  </pc:docChgLst>
  <pc:docChgLst>
    <pc:chgData name="William D Shehane III" userId="S::wshehan@clemson.edu::f9036d2f-3dd3-4aa4-bbfd-1fcf1d4b51e4" providerId="AD" clId="Web-{5692A78C-848B-4D17-994A-65AC76BCDA8B}"/>
    <pc:docChg chg="modSld">
      <pc:chgData name="William D Shehane III" userId="S::wshehan@clemson.edu::f9036d2f-3dd3-4aa4-bbfd-1fcf1d4b51e4" providerId="AD" clId="Web-{5692A78C-848B-4D17-994A-65AC76BCDA8B}" dt="2022-08-04T12:57:09.063" v="60" actId="20577"/>
      <pc:docMkLst>
        <pc:docMk/>
      </pc:docMkLst>
      <pc:sldChg chg="addSp delSp modSp">
        <pc:chgData name="William D Shehane III" userId="S::wshehan@clemson.edu::f9036d2f-3dd3-4aa4-bbfd-1fcf1d4b51e4" providerId="AD" clId="Web-{5692A78C-848B-4D17-994A-65AC76BCDA8B}" dt="2022-08-04T12:57:09.063" v="60" actId="20577"/>
        <pc:sldMkLst>
          <pc:docMk/>
          <pc:sldMk cId="196411335" sldId="302"/>
        </pc:sldMkLst>
        <pc:spChg chg="add mod">
          <ac:chgData name="William D Shehane III" userId="S::wshehan@clemson.edu::f9036d2f-3dd3-4aa4-bbfd-1fcf1d4b51e4" providerId="AD" clId="Web-{5692A78C-848B-4D17-994A-65AC76BCDA8B}" dt="2022-08-04T12:57:09.063" v="60" actId="20577"/>
          <ac:spMkLst>
            <pc:docMk/>
            <pc:sldMk cId="196411335" sldId="302"/>
            <ac:spMk id="7" creationId="{1A661E70-14F5-DB7C-A0AC-DA472A19C31E}"/>
          </ac:spMkLst>
        </pc:spChg>
        <pc:picChg chg="del">
          <ac:chgData name="William D Shehane III" userId="S::wshehan@clemson.edu::f9036d2f-3dd3-4aa4-bbfd-1fcf1d4b51e4" providerId="AD" clId="Web-{5692A78C-848B-4D17-994A-65AC76BCDA8B}" dt="2022-08-04T12:55:12.920" v="0"/>
          <ac:picMkLst>
            <pc:docMk/>
            <pc:sldMk cId="196411335" sldId="302"/>
            <ac:picMk id="5" creationId="{010798B1-B2E2-D8FC-2AD4-B3F3101563AE}"/>
          </ac:picMkLst>
        </pc:picChg>
        <pc:picChg chg="add mod">
          <ac:chgData name="William D Shehane III" userId="S::wshehan@clemson.edu::f9036d2f-3dd3-4aa4-bbfd-1fcf1d4b51e4" providerId="AD" clId="Web-{5692A78C-848B-4D17-994A-65AC76BCDA8B}" dt="2022-08-04T12:55:31.623" v="3" actId="14100"/>
          <ac:picMkLst>
            <pc:docMk/>
            <pc:sldMk cId="196411335" sldId="302"/>
            <ac:picMk id="6" creationId="{987611BD-D486-0C64-0317-B709B1F6EC1D}"/>
          </ac:picMkLst>
        </pc:picChg>
      </pc:sldChg>
    </pc:docChg>
  </pc:docChgLst>
  <pc:docChgLst>
    <pc:chgData name="William D Shehane III" userId="S::wshehan@clemson.edu::f9036d2f-3dd3-4aa4-bbfd-1fcf1d4b51e4" providerId="AD" clId="Web-{8C4C201B-FFC4-4F80-B293-AF3E7B3834C9}"/>
    <pc:docChg chg="mod modSld sldOrd modMainMaster">
      <pc:chgData name="William D Shehane III" userId="S::wshehan@clemson.edu::f9036d2f-3dd3-4aa4-bbfd-1fcf1d4b51e4" providerId="AD" clId="Web-{8C4C201B-FFC4-4F80-B293-AF3E7B3834C9}" dt="2022-08-04T11:17:30.947" v="406"/>
      <pc:docMkLst>
        <pc:docMk/>
      </pc:docMkLst>
      <pc:sldChg chg="delSp">
        <pc:chgData name="William D Shehane III" userId="S::wshehan@clemson.edu::f9036d2f-3dd3-4aa4-bbfd-1fcf1d4b51e4" providerId="AD" clId="Web-{8C4C201B-FFC4-4F80-B293-AF3E7B3834C9}" dt="2022-08-04T11:14:02.395" v="397"/>
        <pc:sldMkLst>
          <pc:docMk/>
          <pc:sldMk cId="109857222" sldId="256"/>
        </pc:sldMkLst>
        <pc:spChg chg="del">
          <ac:chgData name="William D Shehane III" userId="S::wshehan@clemson.edu::f9036d2f-3dd3-4aa4-bbfd-1fcf1d4b51e4" providerId="AD" clId="Web-{8C4C201B-FFC4-4F80-B293-AF3E7B3834C9}" dt="2022-08-04T11:14:02.395" v="397"/>
          <ac:spMkLst>
            <pc:docMk/>
            <pc:sldMk cId="109857222" sldId="256"/>
            <ac:spMk id="4" creationId="{571AD089-EE09-4E9A-E720-B0252159A56D}"/>
          </ac:spMkLst>
        </pc:spChg>
      </pc:sldChg>
      <pc:sldChg chg="addSp delSp modSp mod setClrOvrMap delDesignElem chgLayout">
        <pc:chgData name="William D Shehane III" userId="S::wshehan@clemson.edu::f9036d2f-3dd3-4aa4-bbfd-1fcf1d4b51e4" providerId="AD" clId="Web-{8C4C201B-FFC4-4F80-B293-AF3E7B3834C9}" dt="2022-08-04T11:17:30.947" v="406"/>
        <pc:sldMkLst>
          <pc:docMk/>
          <pc:sldMk cId="3238902351" sldId="266"/>
        </pc:sldMkLst>
        <pc:spChg chg="mod ord">
          <ac:chgData name="William D Shehane III" userId="S::wshehan@clemson.edu::f9036d2f-3dd3-4aa4-bbfd-1fcf1d4b51e4" providerId="AD" clId="Web-{8C4C201B-FFC4-4F80-B293-AF3E7B3834C9}" dt="2022-08-04T11:17:30.947" v="406"/>
          <ac:spMkLst>
            <pc:docMk/>
            <pc:sldMk cId="3238902351" sldId="266"/>
            <ac:spMk id="2" creationId="{6C9C98EB-730E-0B76-0906-36264174E52E}"/>
          </ac:spMkLst>
        </pc:spChg>
        <pc:spChg chg="add del mod ord">
          <ac:chgData name="William D Shehane III" userId="S::wshehan@clemson.edu::f9036d2f-3dd3-4aa4-bbfd-1fcf1d4b51e4" providerId="AD" clId="Web-{8C4C201B-FFC4-4F80-B293-AF3E7B3834C9}" dt="2022-08-04T11:17:13.462" v="405"/>
          <ac:spMkLst>
            <pc:docMk/>
            <pc:sldMk cId="3238902351" sldId="266"/>
            <ac:spMk id="3" creationId="{28E5C803-82BB-8B63-0DEF-AED965991CDF}"/>
          </ac:spMkLst>
        </pc:spChg>
        <pc:spChg chg="mod ord">
          <ac:chgData name="William D Shehane III" userId="S::wshehan@clemson.edu::f9036d2f-3dd3-4aa4-bbfd-1fcf1d4b51e4" providerId="AD" clId="Web-{8C4C201B-FFC4-4F80-B293-AF3E7B3834C9}" dt="2022-08-04T11:17:30.947" v="406"/>
          <ac:spMkLst>
            <pc:docMk/>
            <pc:sldMk cId="3238902351" sldId="266"/>
            <ac:spMk id="4" creationId="{627B6E4B-79C5-0559-8DA6-EA48CBFCB71E}"/>
          </ac:spMkLst>
        </pc:spChg>
        <pc:spChg chg="add del mod ord">
          <ac:chgData name="William D Shehane III" userId="S::wshehan@clemson.edu::f9036d2f-3dd3-4aa4-bbfd-1fcf1d4b51e4" providerId="AD" clId="Web-{8C4C201B-FFC4-4F80-B293-AF3E7B3834C9}" dt="2022-08-04T11:17:13.462" v="405"/>
          <ac:spMkLst>
            <pc:docMk/>
            <pc:sldMk cId="3238902351" sldId="266"/>
            <ac:spMk id="6" creationId="{F72FA7D6-2F17-388B-26FB-A0F739F54C53}"/>
          </ac:spMkLst>
        </pc:spChg>
        <pc:spChg chg="mod">
          <ac:chgData name="William D Shehane III" userId="S::wshehan@clemson.edu::f9036d2f-3dd3-4aa4-bbfd-1fcf1d4b51e4" providerId="AD" clId="Web-{8C4C201B-FFC4-4F80-B293-AF3E7B3834C9}" dt="2022-08-04T11:17:30.947" v="406"/>
          <ac:spMkLst>
            <pc:docMk/>
            <pc:sldMk cId="3238902351" sldId="266"/>
            <ac:spMk id="7" creationId="{94ADDFBE-77E1-9F47-93E6-427498732714}"/>
          </ac:spMkLst>
        </pc:spChg>
        <pc:spChg chg="add del">
          <ac:chgData name="William D Shehane III" userId="S::wshehan@clemson.edu::f9036d2f-3dd3-4aa4-bbfd-1fcf1d4b51e4" providerId="AD" clId="Web-{8C4C201B-FFC4-4F80-B293-AF3E7B3834C9}" dt="2022-08-04T11:17:30.947" v="406"/>
          <ac:spMkLst>
            <pc:docMk/>
            <pc:sldMk cId="3238902351" sldId="266"/>
            <ac:spMk id="8" creationId="{B1CCD5EF-766D-43B9-A25D-19122E5FB181}"/>
          </ac:spMkLst>
        </pc:spChg>
        <pc:spChg chg="add del">
          <ac:chgData name="William D Shehane III" userId="S::wshehan@clemson.edu::f9036d2f-3dd3-4aa4-bbfd-1fcf1d4b51e4" providerId="AD" clId="Web-{8C4C201B-FFC4-4F80-B293-AF3E7B3834C9}" dt="2022-08-04T11:17:30.947" v="406"/>
          <ac:spMkLst>
            <pc:docMk/>
            <pc:sldMk cId="3238902351" sldId="266"/>
            <ac:spMk id="10" creationId="{FD9699C9-77F1-4E33-A750-CB78C7EA29E6}"/>
          </ac:spMkLst>
        </pc:spChg>
        <pc:spChg chg="add del">
          <ac:chgData name="William D Shehane III" userId="S::wshehan@clemson.edu::f9036d2f-3dd3-4aa4-bbfd-1fcf1d4b51e4" providerId="AD" clId="Web-{8C4C201B-FFC4-4F80-B293-AF3E7B3834C9}" dt="2022-08-04T11:17:30.947" v="406"/>
          <ac:spMkLst>
            <pc:docMk/>
            <pc:sldMk cId="3238902351" sldId="266"/>
            <ac:spMk id="15" creationId="{7D2BFFD5-490F-4B45-91F2-6B826FBAD4E3}"/>
          </ac:spMkLst>
        </pc:spChg>
        <pc:picChg chg="mod ord">
          <ac:chgData name="William D Shehane III" userId="S::wshehan@clemson.edu::f9036d2f-3dd3-4aa4-bbfd-1fcf1d4b51e4" providerId="AD" clId="Web-{8C4C201B-FFC4-4F80-B293-AF3E7B3834C9}" dt="2022-08-04T11:17:30.947" v="406"/>
          <ac:picMkLst>
            <pc:docMk/>
            <pc:sldMk cId="3238902351" sldId="266"/>
            <ac:picMk id="5" creationId="{87ECB6CC-6EA2-D4B9-849F-EA2E187EF8A5}"/>
          </ac:picMkLst>
        </pc:picChg>
        <pc:cxnChg chg="add del">
          <ac:chgData name="William D Shehane III" userId="S::wshehan@clemson.edu::f9036d2f-3dd3-4aa4-bbfd-1fcf1d4b51e4" providerId="AD" clId="Web-{8C4C201B-FFC4-4F80-B293-AF3E7B3834C9}" dt="2022-08-04T11:17:30.947" v="406"/>
          <ac:cxnSpMkLst>
            <pc:docMk/>
            <pc:sldMk cId="3238902351" sldId="266"/>
            <ac:cxnSpMk id="17" creationId="{6C6CF9A5-BEA4-4284-A8B5-D033E5B4BE3F}"/>
          </ac:cxnSpMkLst>
        </pc:cxnChg>
      </pc:sldChg>
      <pc:sldChg chg="addSp delSp modSp">
        <pc:chgData name="William D Shehane III" userId="S::wshehan@clemson.edu::f9036d2f-3dd3-4aa4-bbfd-1fcf1d4b51e4" providerId="AD" clId="Web-{8C4C201B-FFC4-4F80-B293-AF3E7B3834C9}" dt="2022-08-04T10:46:33.854" v="345" actId="1076"/>
        <pc:sldMkLst>
          <pc:docMk/>
          <pc:sldMk cId="2809736115" sldId="291"/>
        </pc:sldMkLst>
        <pc:spChg chg="mod">
          <ac:chgData name="William D Shehane III" userId="S::wshehan@clemson.edu::f9036d2f-3dd3-4aa4-bbfd-1fcf1d4b51e4" providerId="AD" clId="Web-{8C4C201B-FFC4-4F80-B293-AF3E7B3834C9}" dt="2022-08-04T10:46:33.854" v="345" actId="1076"/>
          <ac:spMkLst>
            <pc:docMk/>
            <pc:sldMk cId="2809736115" sldId="291"/>
            <ac:spMk id="3" creationId="{962F047A-C0E8-5D10-F412-1C7EE5944A49}"/>
          </ac:spMkLst>
        </pc:spChg>
        <pc:spChg chg="add del mod">
          <ac:chgData name="William D Shehane III" userId="S::wshehan@clemson.edu::f9036d2f-3dd3-4aa4-bbfd-1fcf1d4b51e4" providerId="AD" clId="Web-{8C4C201B-FFC4-4F80-B293-AF3E7B3834C9}" dt="2022-08-04T10:37:11.087" v="183"/>
          <ac:spMkLst>
            <pc:docMk/>
            <pc:sldMk cId="2809736115" sldId="291"/>
            <ac:spMk id="10" creationId="{349B4B76-41D1-1B52-C856-53045062E70E}"/>
          </ac:spMkLst>
        </pc:spChg>
        <pc:picChg chg="del">
          <ac:chgData name="William D Shehane III" userId="S::wshehan@clemson.edu::f9036d2f-3dd3-4aa4-bbfd-1fcf1d4b51e4" providerId="AD" clId="Web-{8C4C201B-FFC4-4F80-B293-AF3E7B3834C9}" dt="2022-08-04T10:36:36.867" v="181"/>
          <ac:picMkLst>
            <pc:docMk/>
            <pc:sldMk cId="2809736115" sldId="291"/>
            <ac:picMk id="5" creationId="{76C3406F-1B1E-28BD-A9A2-1C3F039C7BB2}"/>
          </ac:picMkLst>
        </pc:picChg>
        <pc:picChg chg="add mod">
          <ac:chgData name="William D Shehane III" userId="S::wshehan@clemson.edu::f9036d2f-3dd3-4aa4-bbfd-1fcf1d4b51e4" providerId="AD" clId="Web-{8C4C201B-FFC4-4F80-B293-AF3E7B3834C9}" dt="2022-08-04T10:36:49.352" v="182" actId="1076"/>
          <ac:picMkLst>
            <pc:docMk/>
            <pc:sldMk cId="2809736115" sldId="291"/>
            <ac:picMk id="6" creationId="{390BF46B-3209-3B71-0047-013E1AD99390}"/>
          </ac:picMkLst>
        </pc:picChg>
        <pc:picChg chg="del mod">
          <ac:chgData name="William D Shehane III" userId="S::wshehan@clemson.edu::f9036d2f-3dd3-4aa4-bbfd-1fcf1d4b51e4" providerId="AD" clId="Web-{8C4C201B-FFC4-4F80-B293-AF3E7B3834C9}" dt="2022-08-04T10:37:18.587" v="184"/>
          <ac:picMkLst>
            <pc:docMk/>
            <pc:sldMk cId="2809736115" sldId="291"/>
            <ac:picMk id="8" creationId="{714EC255-2610-F4DA-6DAA-C831E4CDD7AD}"/>
          </ac:picMkLst>
        </pc:picChg>
        <pc:picChg chg="add mod ord modCrop">
          <ac:chgData name="William D Shehane III" userId="S::wshehan@clemson.edu::f9036d2f-3dd3-4aa4-bbfd-1fcf1d4b51e4" providerId="AD" clId="Web-{8C4C201B-FFC4-4F80-B293-AF3E7B3834C9}" dt="2022-08-04T10:37:54.244" v="188" actId="14100"/>
          <ac:picMkLst>
            <pc:docMk/>
            <pc:sldMk cId="2809736115" sldId="291"/>
            <ac:picMk id="11" creationId="{E8D7DD8D-6C05-660A-127C-94B197B904ED}"/>
          </ac:picMkLst>
        </pc:picChg>
        <pc:cxnChg chg="del">
          <ac:chgData name="William D Shehane III" userId="S::wshehan@clemson.edu::f9036d2f-3dd3-4aa4-bbfd-1fcf1d4b51e4" providerId="AD" clId="Web-{8C4C201B-FFC4-4F80-B293-AF3E7B3834C9}" dt="2022-08-04T10:04:14.115" v="0"/>
          <ac:cxnSpMkLst>
            <pc:docMk/>
            <pc:sldMk cId="2809736115" sldId="291"/>
            <ac:cxnSpMk id="7" creationId="{33D5CB72-A492-797F-0C25-62A00B81FC58}"/>
          </ac:cxnSpMkLst>
        </pc:cxnChg>
      </pc:sldChg>
      <pc:sldChg chg="addSp modSp mod setBg setClrOvrMap">
        <pc:chgData name="William D Shehane III" userId="S::wshehan@clemson.edu::f9036d2f-3dd3-4aa4-bbfd-1fcf1d4b51e4" providerId="AD" clId="Web-{8C4C201B-FFC4-4F80-B293-AF3E7B3834C9}" dt="2022-08-04T11:10:42.625" v="371" actId="1076"/>
        <pc:sldMkLst>
          <pc:docMk/>
          <pc:sldMk cId="504224595" sldId="293"/>
        </pc:sldMkLst>
        <pc:spChg chg="mod">
          <ac:chgData name="William D Shehane III" userId="S::wshehan@clemson.edu::f9036d2f-3dd3-4aa4-bbfd-1fcf1d4b51e4" providerId="AD" clId="Web-{8C4C201B-FFC4-4F80-B293-AF3E7B3834C9}" dt="2022-08-04T11:10:35.656" v="370" actId="20577"/>
          <ac:spMkLst>
            <pc:docMk/>
            <pc:sldMk cId="504224595" sldId="293"/>
            <ac:spMk id="2" creationId="{FCA4D2B5-D543-B3C7-182B-6BE7D265F12A}"/>
          </ac:spMkLst>
        </pc:spChg>
        <pc:spChg chg="mod">
          <ac:chgData name="William D Shehane III" userId="S::wshehan@clemson.edu::f9036d2f-3dd3-4aa4-bbfd-1fcf1d4b51e4" providerId="AD" clId="Web-{8C4C201B-FFC4-4F80-B293-AF3E7B3834C9}" dt="2022-08-04T11:10:18.202" v="369"/>
          <ac:spMkLst>
            <pc:docMk/>
            <pc:sldMk cId="504224595" sldId="293"/>
            <ac:spMk id="3" creationId="{AFE57D2B-4F1B-7070-0B8C-61E4671F4E16}"/>
          </ac:spMkLst>
        </pc:spChg>
        <pc:spChg chg="mod">
          <ac:chgData name="William D Shehane III" userId="S::wshehan@clemson.edu::f9036d2f-3dd3-4aa4-bbfd-1fcf1d4b51e4" providerId="AD" clId="Web-{8C4C201B-FFC4-4F80-B293-AF3E7B3834C9}" dt="2022-08-04T11:10:42.625" v="371" actId="1076"/>
          <ac:spMkLst>
            <pc:docMk/>
            <pc:sldMk cId="504224595" sldId="293"/>
            <ac:spMk id="4" creationId="{969BFD46-3E17-D5C8-BB30-0CC3A8FB3990}"/>
          </ac:spMkLst>
        </pc:spChg>
        <pc:spChg chg="add">
          <ac:chgData name="William D Shehane III" userId="S::wshehan@clemson.edu::f9036d2f-3dd3-4aa4-bbfd-1fcf1d4b51e4" providerId="AD" clId="Web-{8C4C201B-FFC4-4F80-B293-AF3E7B3834C9}" dt="2022-08-04T11:10:18.202" v="369"/>
          <ac:spMkLst>
            <pc:docMk/>
            <pc:sldMk cId="504224595" sldId="293"/>
            <ac:spMk id="10" creationId="{7D2BFFD5-490F-4B45-91F2-6B826FBAD4E3}"/>
          </ac:spMkLst>
        </pc:spChg>
        <pc:picChg chg="add mod ord">
          <ac:chgData name="William D Shehane III" userId="S::wshehan@clemson.edu::f9036d2f-3dd3-4aa4-bbfd-1fcf1d4b51e4" providerId="AD" clId="Web-{8C4C201B-FFC4-4F80-B293-AF3E7B3834C9}" dt="2022-08-04T11:10:18.202" v="369"/>
          <ac:picMkLst>
            <pc:docMk/>
            <pc:sldMk cId="504224595" sldId="293"/>
            <ac:picMk id="5" creationId="{80E5F468-0473-2461-04E4-28A89FE33390}"/>
          </ac:picMkLst>
        </pc:picChg>
      </pc:sldChg>
      <pc:sldChg chg="addSp delSp modSp mod setBg setClrOvrMap">
        <pc:chgData name="William D Shehane III" userId="S::wshehan@clemson.edu::f9036d2f-3dd3-4aa4-bbfd-1fcf1d4b51e4" providerId="AD" clId="Web-{8C4C201B-FFC4-4F80-B293-AF3E7B3834C9}" dt="2022-08-04T11:09:37.420" v="367" actId="1076"/>
        <pc:sldMkLst>
          <pc:docMk/>
          <pc:sldMk cId="3167594439" sldId="294"/>
        </pc:sldMkLst>
        <pc:spChg chg="mod">
          <ac:chgData name="William D Shehane III" userId="S::wshehan@clemson.edu::f9036d2f-3dd3-4aa4-bbfd-1fcf1d4b51e4" providerId="AD" clId="Web-{8C4C201B-FFC4-4F80-B293-AF3E7B3834C9}" dt="2022-08-04T11:09:31.123" v="366"/>
          <ac:spMkLst>
            <pc:docMk/>
            <pc:sldMk cId="3167594439" sldId="294"/>
            <ac:spMk id="2" creationId="{8D3EE694-1F0A-157D-4008-37C1F6EE6D38}"/>
          </ac:spMkLst>
        </pc:spChg>
        <pc:spChg chg="mod">
          <ac:chgData name="William D Shehane III" userId="S::wshehan@clemson.edu::f9036d2f-3dd3-4aa4-bbfd-1fcf1d4b51e4" providerId="AD" clId="Web-{8C4C201B-FFC4-4F80-B293-AF3E7B3834C9}" dt="2022-08-04T11:09:31.123" v="366"/>
          <ac:spMkLst>
            <pc:docMk/>
            <pc:sldMk cId="3167594439" sldId="294"/>
            <ac:spMk id="3" creationId="{77CBF9D1-B6AD-9223-5806-301BC531333B}"/>
          </ac:spMkLst>
        </pc:spChg>
        <pc:spChg chg="mod">
          <ac:chgData name="William D Shehane III" userId="S::wshehan@clemson.edu::f9036d2f-3dd3-4aa4-bbfd-1fcf1d4b51e4" providerId="AD" clId="Web-{8C4C201B-FFC4-4F80-B293-AF3E7B3834C9}" dt="2022-08-04T11:09:37.420" v="367" actId="1076"/>
          <ac:spMkLst>
            <pc:docMk/>
            <pc:sldMk cId="3167594439" sldId="294"/>
            <ac:spMk id="4" creationId="{2DDC8ED3-2085-96FF-6CA7-AD97313B6C11}"/>
          </ac:spMkLst>
        </pc:spChg>
        <pc:spChg chg="add">
          <ac:chgData name="William D Shehane III" userId="S::wshehan@clemson.edu::f9036d2f-3dd3-4aa4-bbfd-1fcf1d4b51e4" providerId="AD" clId="Web-{8C4C201B-FFC4-4F80-B293-AF3E7B3834C9}" dt="2022-08-04T11:09:31.123" v="366"/>
          <ac:spMkLst>
            <pc:docMk/>
            <pc:sldMk cId="3167594439" sldId="294"/>
            <ac:spMk id="7" creationId="{7D2BFFD5-490F-4B45-91F2-6B826FBAD4E3}"/>
          </ac:spMkLst>
        </pc:spChg>
        <pc:spChg chg="add del">
          <ac:chgData name="William D Shehane III" userId="S::wshehan@clemson.edu::f9036d2f-3dd3-4aa4-bbfd-1fcf1d4b51e4" providerId="AD" clId="Web-{8C4C201B-FFC4-4F80-B293-AF3E7B3834C9}" dt="2022-08-04T11:08:21.419" v="358"/>
          <ac:spMkLst>
            <pc:docMk/>
            <pc:sldMk cId="3167594439" sldId="294"/>
            <ac:spMk id="10" creationId="{7D2BFFD5-490F-4B45-91F2-6B826FBAD4E3}"/>
          </ac:spMkLst>
        </pc:spChg>
        <pc:spChg chg="add del">
          <ac:chgData name="William D Shehane III" userId="S::wshehan@clemson.edu::f9036d2f-3dd3-4aa4-bbfd-1fcf1d4b51e4" providerId="AD" clId="Web-{8C4C201B-FFC4-4F80-B293-AF3E7B3834C9}" dt="2022-08-04T11:08:41.466" v="360"/>
          <ac:spMkLst>
            <pc:docMk/>
            <pc:sldMk cId="3167594439" sldId="294"/>
            <ac:spMk id="17" creationId="{7D2BFFD5-490F-4B45-91F2-6B826FBAD4E3}"/>
          </ac:spMkLst>
        </pc:spChg>
        <pc:picChg chg="add mod ord">
          <ac:chgData name="William D Shehane III" userId="S::wshehan@clemson.edu::f9036d2f-3dd3-4aa4-bbfd-1fcf1d4b51e4" providerId="AD" clId="Web-{8C4C201B-FFC4-4F80-B293-AF3E7B3834C9}" dt="2022-08-04T11:09:31.123" v="366"/>
          <ac:picMkLst>
            <pc:docMk/>
            <pc:sldMk cId="3167594439" sldId="294"/>
            <ac:picMk id="5" creationId="{9BF7FF59-6965-668A-5331-BA286DBC3D37}"/>
          </ac:picMkLst>
        </pc:picChg>
        <pc:cxnChg chg="add del">
          <ac:chgData name="William D Shehane III" userId="S::wshehan@clemson.edu::f9036d2f-3dd3-4aa4-bbfd-1fcf1d4b51e4" providerId="AD" clId="Web-{8C4C201B-FFC4-4F80-B293-AF3E7B3834C9}" dt="2022-08-04T11:08:21.419" v="358"/>
          <ac:cxnSpMkLst>
            <pc:docMk/>
            <pc:sldMk cId="3167594439" sldId="294"/>
            <ac:cxnSpMk id="12" creationId="{6C6CF9A5-BEA4-4284-A8B5-D033E5B4BE3F}"/>
          </ac:cxnSpMkLst>
        </pc:cxnChg>
      </pc:sldChg>
      <pc:sldChg chg="addSp delSp modSp">
        <pc:chgData name="William D Shehane III" userId="S::wshehan@clemson.edu::f9036d2f-3dd3-4aa4-bbfd-1fcf1d4b51e4" providerId="AD" clId="Web-{8C4C201B-FFC4-4F80-B293-AF3E7B3834C9}" dt="2022-08-04T11:13:59.536" v="395"/>
        <pc:sldMkLst>
          <pc:docMk/>
          <pc:sldMk cId="931043770" sldId="295"/>
        </pc:sldMkLst>
        <pc:spChg chg="del">
          <ac:chgData name="William D Shehane III" userId="S::wshehan@clemson.edu::f9036d2f-3dd3-4aa4-bbfd-1fcf1d4b51e4" providerId="AD" clId="Web-{8C4C201B-FFC4-4F80-B293-AF3E7B3834C9}" dt="2022-08-04T11:12:49.659" v="380"/>
          <ac:spMkLst>
            <pc:docMk/>
            <pc:sldMk cId="931043770" sldId="295"/>
            <ac:spMk id="4" creationId="{DB23788F-1DD6-6349-A7F5-53650DBE17C8}"/>
          </ac:spMkLst>
        </pc:spChg>
        <pc:spChg chg="mod">
          <ac:chgData name="William D Shehane III" userId="S::wshehan@clemson.edu::f9036d2f-3dd3-4aa4-bbfd-1fcf1d4b51e4" providerId="AD" clId="Web-{8C4C201B-FFC4-4F80-B293-AF3E7B3834C9}" dt="2022-08-04T10:29:32.483" v="178" actId="20577"/>
          <ac:spMkLst>
            <pc:docMk/>
            <pc:sldMk cId="931043770" sldId="295"/>
            <ac:spMk id="8" creationId="{52F8747F-AC63-DE42-5417-0D234EFA0A96}"/>
          </ac:spMkLst>
        </pc:spChg>
        <pc:spChg chg="add del mod">
          <ac:chgData name="William D Shehane III" userId="S::wshehan@clemson.edu::f9036d2f-3dd3-4aa4-bbfd-1fcf1d4b51e4" providerId="AD" clId="Web-{8C4C201B-FFC4-4F80-B293-AF3E7B3834C9}" dt="2022-08-04T10:26:06.333" v="150"/>
          <ac:spMkLst>
            <pc:docMk/>
            <pc:sldMk cId="931043770" sldId="295"/>
            <ac:spMk id="9" creationId="{9EC6451A-7E7D-8DEA-D766-B60374682A68}"/>
          </ac:spMkLst>
        </pc:spChg>
        <pc:spChg chg="add del mod">
          <ac:chgData name="William D Shehane III" userId="S::wshehan@clemson.edu::f9036d2f-3dd3-4aa4-bbfd-1fcf1d4b51e4" providerId="AD" clId="Web-{8C4C201B-FFC4-4F80-B293-AF3E7B3834C9}" dt="2022-08-04T10:27:35.183" v="160"/>
          <ac:spMkLst>
            <pc:docMk/>
            <pc:sldMk cId="931043770" sldId="295"/>
            <ac:spMk id="18" creationId="{2941B59A-B00E-A296-B64A-B53F4FEE2EDE}"/>
          </ac:spMkLst>
        </pc:spChg>
        <pc:spChg chg="add del mod">
          <ac:chgData name="William D Shehane III" userId="S::wshehan@clemson.edu::f9036d2f-3dd3-4aa4-bbfd-1fcf1d4b51e4" providerId="AD" clId="Web-{8C4C201B-FFC4-4F80-B293-AF3E7B3834C9}" dt="2022-08-04T11:12:47.050" v="379"/>
          <ac:spMkLst>
            <pc:docMk/>
            <pc:sldMk cId="931043770" sldId="295"/>
            <ac:spMk id="20" creationId="{E5E34FDA-9772-E162-D3D9-6EBDED583726}"/>
          </ac:spMkLst>
        </pc:spChg>
        <pc:spChg chg="add del mod">
          <ac:chgData name="William D Shehane III" userId="S::wshehan@clemson.edu::f9036d2f-3dd3-4aa4-bbfd-1fcf1d4b51e4" providerId="AD" clId="Web-{8C4C201B-FFC4-4F80-B293-AF3E7B3834C9}" dt="2022-08-04T11:12:51.940" v="382"/>
          <ac:spMkLst>
            <pc:docMk/>
            <pc:sldMk cId="931043770" sldId="295"/>
            <ac:spMk id="21" creationId="{9CCA9369-1600-7F39-0663-27195BA6750B}"/>
          </ac:spMkLst>
        </pc:spChg>
        <pc:spChg chg="add del mod">
          <ac:chgData name="William D Shehane III" userId="S::wshehan@clemson.edu::f9036d2f-3dd3-4aa4-bbfd-1fcf1d4b51e4" providerId="AD" clId="Web-{8C4C201B-FFC4-4F80-B293-AF3E7B3834C9}" dt="2022-08-04T11:12:54.128" v="384"/>
          <ac:spMkLst>
            <pc:docMk/>
            <pc:sldMk cId="931043770" sldId="295"/>
            <ac:spMk id="22" creationId="{1BC030F7-8F84-1C6E-96DD-8D41F1F28B6E}"/>
          </ac:spMkLst>
        </pc:spChg>
        <pc:spChg chg="add del mod">
          <ac:chgData name="William D Shehane III" userId="S::wshehan@clemson.edu::f9036d2f-3dd3-4aa4-bbfd-1fcf1d4b51e4" providerId="AD" clId="Web-{8C4C201B-FFC4-4F80-B293-AF3E7B3834C9}" dt="2022-08-04T11:13:58.708" v="394"/>
          <ac:spMkLst>
            <pc:docMk/>
            <pc:sldMk cId="931043770" sldId="295"/>
            <ac:spMk id="23" creationId="{2000A43D-F218-E965-182C-EE7D58CF3C7D}"/>
          </ac:spMkLst>
        </pc:spChg>
        <pc:spChg chg="add mod">
          <ac:chgData name="William D Shehane III" userId="S::wshehan@clemson.edu::f9036d2f-3dd3-4aa4-bbfd-1fcf1d4b51e4" providerId="AD" clId="Web-{8C4C201B-FFC4-4F80-B293-AF3E7B3834C9}" dt="2022-08-04T11:13:59.536" v="395"/>
          <ac:spMkLst>
            <pc:docMk/>
            <pc:sldMk cId="931043770" sldId="295"/>
            <ac:spMk id="24" creationId="{69010745-6582-9602-9A5E-5917620CA37B}"/>
          </ac:spMkLst>
        </pc:spChg>
        <pc:graphicFrameChg chg="add del mod ord modGraphic">
          <ac:chgData name="William D Shehane III" userId="S::wshehan@clemson.edu::f9036d2f-3dd3-4aa4-bbfd-1fcf1d4b51e4" providerId="AD" clId="Web-{8C4C201B-FFC4-4F80-B293-AF3E7B3834C9}" dt="2022-08-04T10:25:38.880" v="147"/>
          <ac:graphicFrameMkLst>
            <pc:docMk/>
            <pc:sldMk cId="931043770" sldId="295"/>
            <ac:graphicFrameMk id="10" creationId="{E5E8F220-6234-02AB-3EC4-5C13ED8FF30B}"/>
          </ac:graphicFrameMkLst>
        </pc:graphicFrameChg>
        <pc:picChg chg="add mod modCrop">
          <ac:chgData name="William D Shehane III" userId="S::wshehan@clemson.edu::f9036d2f-3dd3-4aa4-bbfd-1fcf1d4b51e4" providerId="AD" clId="Web-{8C4C201B-FFC4-4F80-B293-AF3E7B3834C9}" dt="2022-08-04T10:28:42.372" v="167"/>
          <ac:picMkLst>
            <pc:docMk/>
            <pc:sldMk cId="931043770" sldId="295"/>
            <ac:picMk id="3" creationId="{B6CBB64D-9F43-C293-3814-73C4006A9A53}"/>
          </ac:picMkLst>
        </pc:picChg>
        <pc:picChg chg="add del">
          <ac:chgData name="William D Shehane III" userId="S::wshehan@clemson.edu::f9036d2f-3dd3-4aa4-bbfd-1fcf1d4b51e4" providerId="AD" clId="Web-{8C4C201B-FFC4-4F80-B293-AF3E7B3834C9}" dt="2022-08-04T10:26:17.849" v="152"/>
          <ac:picMkLst>
            <pc:docMk/>
            <pc:sldMk cId="931043770" sldId="295"/>
            <ac:picMk id="5" creationId="{4245270F-B849-4DE3-3AC4-2C356265F3C8}"/>
          </ac:picMkLst>
        </pc:picChg>
        <pc:picChg chg="del">
          <ac:chgData name="William D Shehane III" userId="S::wshehan@clemson.edu::f9036d2f-3dd3-4aa4-bbfd-1fcf1d4b51e4" providerId="AD" clId="Web-{8C4C201B-FFC4-4F80-B293-AF3E7B3834C9}" dt="2022-08-04T10:27:51.277" v="162"/>
          <ac:picMkLst>
            <pc:docMk/>
            <pc:sldMk cId="931043770" sldId="295"/>
            <ac:picMk id="7" creationId="{061BA58E-5B21-42CF-E135-FBCEFDA0ABB6}"/>
          </ac:picMkLst>
        </pc:picChg>
        <pc:picChg chg="add mod ord">
          <ac:chgData name="William D Shehane III" userId="S::wshehan@clemson.edu::f9036d2f-3dd3-4aa4-bbfd-1fcf1d4b51e4" providerId="AD" clId="Web-{8C4C201B-FFC4-4F80-B293-AF3E7B3834C9}" dt="2022-08-04T10:27:58.418" v="163" actId="1076"/>
          <ac:picMkLst>
            <pc:docMk/>
            <pc:sldMk cId="931043770" sldId="295"/>
            <ac:picMk id="19" creationId="{4A219C7C-4E38-C19D-FEFD-209556149B4A}"/>
          </ac:picMkLst>
        </pc:picChg>
      </pc:sldChg>
      <pc:sldChg chg="modSp">
        <pc:chgData name="William D Shehane III" userId="S::wshehan@clemson.edu::f9036d2f-3dd3-4aa4-bbfd-1fcf1d4b51e4" providerId="AD" clId="Web-{8C4C201B-FFC4-4F80-B293-AF3E7B3834C9}" dt="2022-08-04T10:46:05.338" v="341" actId="1076"/>
        <pc:sldMkLst>
          <pc:docMk/>
          <pc:sldMk cId="1890447805" sldId="296"/>
        </pc:sldMkLst>
        <pc:spChg chg="mod">
          <ac:chgData name="William D Shehane III" userId="S::wshehan@clemson.edu::f9036d2f-3dd3-4aa4-bbfd-1fcf1d4b51e4" providerId="AD" clId="Web-{8C4C201B-FFC4-4F80-B293-AF3E7B3834C9}" dt="2022-08-04T10:46:05.338" v="341" actId="1076"/>
          <ac:spMkLst>
            <pc:docMk/>
            <pc:sldMk cId="1890447805" sldId="296"/>
            <ac:spMk id="7" creationId="{03170AA2-4D6C-5DF4-FA4F-823EDB19A632}"/>
          </ac:spMkLst>
        </pc:spChg>
        <pc:picChg chg="mod">
          <ac:chgData name="William D Shehane III" userId="S::wshehan@clemson.edu::f9036d2f-3dd3-4aa4-bbfd-1fcf1d4b51e4" providerId="AD" clId="Web-{8C4C201B-FFC4-4F80-B293-AF3E7B3834C9}" dt="2022-08-04T10:45:23.556" v="340" actId="1076"/>
          <ac:picMkLst>
            <pc:docMk/>
            <pc:sldMk cId="1890447805" sldId="296"/>
            <ac:picMk id="6" creationId="{78CBBAFF-BF0C-3B8A-F851-7523990534B4}"/>
          </ac:picMkLst>
        </pc:picChg>
      </pc:sldChg>
      <pc:sldChg chg="ord">
        <pc:chgData name="William D Shehane III" userId="S::wshehan@clemson.edu::f9036d2f-3dd3-4aa4-bbfd-1fcf1d4b51e4" providerId="AD" clId="Web-{8C4C201B-FFC4-4F80-B293-AF3E7B3834C9}" dt="2022-08-04T11:04:06.053" v="350"/>
        <pc:sldMkLst>
          <pc:docMk/>
          <pc:sldMk cId="4075734711" sldId="298"/>
        </pc:sldMkLst>
      </pc:sldChg>
      <pc:sldMasterChg chg="mod modSldLayout">
        <pc:chgData name="William D Shehane III" userId="S::wshehan@clemson.edu::f9036d2f-3dd3-4aa4-bbfd-1fcf1d4b51e4" providerId="AD" clId="Web-{8C4C201B-FFC4-4F80-B293-AF3E7B3834C9}" dt="2022-08-04T11:15:24.803" v="402"/>
        <pc:sldMasterMkLst>
          <pc:docMk/>
          <pc:sldMasterMk cId="3343122558" sldId="2147483684"/>
        </pc:sldMasterMkLst>
        <pc:sldLayoutChg chg="mod">
          <pc:chgData name="William D Shehane III" userId="S::wshehan@clemson.edu::f9036d2f-3dd3-4aa4-bbfd-1fcf1d4b51e4" providerId="AD" clId="Web-{8C4C201B-FFC4-4F80-B293-AF3E7B3834C9}" dt="2022-08-04T11:15:24.803" v="402"/>
          <pc:sldLayoutMkLst>
            <pc:docMk/>
            <pc:sldMasterMk cId="3343122558" sldId="2147483684"/>
            <pc:sldLayoutMk cId="3817692220" sldId="2147483685"/>
          </pc:sldLayoutMkLst>
        </pc:sldLayoutChg>
        <pc:sldLayoutChg chg="mod">
          <pc:chgData name="William D Shehane III" userId="S::wshehan@clemson.edu::f9036d2f-3dd3-4aa4-bbfd-1fcf1d4b51e4" providerId="AD" clId="Web-{8C4C201B-FFC4-4F80-B293-AF3E7B3834C9}" dt="2022-08-04T11:15:24.803" v="402"/>
          <pc:sldLayoutMkLst>
            <pc:docMk/>
            <pc:sldMasterMk cId="3343122558" sldId="2147483684"/>
            <pc:sldLayoutMk cId="1171527562" sldId="2147483686"/>
          </pc:sldLayoutMkLst>
        </pc:sldLayoutChg>
        <pc:sldLayoutChg chg="mod">
          <pc:chgData name="William D Shehane III" userId="S::wshehan@clemson.edu::f9036d2f-3dd3-4aa4-bbfd-1fcf1d4b51e4" providerId="AD" clId="Web-{8C4C201B-FFC4-4F80-B293-AF3E7B3834C9}" dt="2022-08-04T11:15:24.803" v="402"/>
          <pc:sldLayoutMkLst>
            <pc:docMk/>
            <pc:sldMasterMk cId="3343122558" sldId="2147483684"/>
            <pc:sldLayoutMk cId="1615222069" sldId="2147483687"/>
          </pc:sldLayoutMkLst>
        </pc:sldLayoutChg>
        <pc:sldLayoutChg chg="mod">
          <pc:chgData name="William D Shehane III" userId="S::wshehan@clemson.edu::f9036d2f-3dd3-4aa4-bbfd-1fcf1d4b51e4" providerId="AD" clId="Web-{8C4C201B-FFC4-4F80-B293-AF3E7B3834C9}" dt="2022-08-04T11:15:24.803" v="402"/>
          <pc:sldLayoutMkLst>
            <pc:docMk/>
            <pc:sldMasterMk cId="3343122558" sldId="2147483684"/>
            <pc:sldLayoutMk cId="3617338408" sldId="2147483688"/>
          </pc:sldLayoutMkLst>
        </pc:sldLayoutChg>
        <pc:sldLayoutChg chg="mod">
          <pc:chgData name="William D Shehane III" userId="S::wshehan@clemson.edu::f9036d2f-3dd3-4aa4-bbfd-1fcf1d4b51e4" providerId="AD" clId="Web-{8C4C201B-FFC4-4F80-B293-AF3E7B3834C9}" dt="2022-08-04T11:15:24.803" v="402"/>
          <pc:sldLayoutMkLst>
            <pc:docMk/>
            <pc:sldMasterMk cId="3343122558" sldId="2147483684"/>
            <pc:sldLayoutMk cId="1449827111" sldId="2147483689"/>
          </pc:sldLayoutMkLst>
        </pc:sldLayoutChg>
        <pc:sldLayoutChg chg="mod">
          <pc:chgData name="William D Shehane III" userId="S::wshehan@clemson.edu::f9036d2f-3dd3-4aa4-bbfd-1fcf1d4b51e4" providerId="AD" clId="Web-{8C4C201B-FFC4-4F80-B293-AF3E7B3834C9}" dt="2022-08-04T11:15:24.803" v="402"/>
          <pc:sldLayoutMkLst>
            <pc:docMk/>
            <pc:sldMasterMk cId="3343122558" sldId="2147483684"/>
            <pc:sldLayoutMk cId="3821644343" sldId="2147483690"/>
          </pc:sldLayoutMkLst>
        </pc:sldLayoutChg>
        <pc:sldLayoutChg chg="mod">
          <pc:chgData name="William D Shehane III" userId="S::wshehan@clemson.edu::f9036d2f-3dd3-4aa4-bbfd-1fcf1d4b51e4" providerId="AD" clId="Web-{8C4C201B-FFC4-4F80-B293-AF3E7B3834C9}" dt="2022-08-04T11:15:24.803" v="402"/>
          <pc:sldLayoutMkLst>
            <pc:docMk/>
            <pc:sldMasterMk cId="3343122558" sldId="2147483684"/>
            <pc:sldLayoutMk cId="2588544497" sldId="2147483691"/>
          </pc:sldLayoutMkLst>
        </pc:sldLayoutChg>
        <pc:sldLayoutChg chg="mod">
          <pc:chgData name="William D Shehane III" userId="S::wshehan@clemson.edu::f9036d2f-3dd3-4aa4-bbfd-1fcf1d4b51e4" providerId="AD" clId="Web-{8C4C201B-FFC4-4F80-B293-AF3E7B3834C9}" dt="2022-08-04T11:15:24.803" v="402"/>
          <pc:sldLayoutMkLst>
            <pc:docMk/>
            <pc:sldMasterMk cId="3343122558" sldId="2147483684"/>
            <pc:sldLayoutMk cId="1248910144" sldId="2147483692"/>
          </pc:sldLayoutMkLst>
        </pc:sldLayoutChg>
        <pc:sldLayoutChg chg="mod">
          <pc:chgData name="William D Shehane III" userId="S::wshehan@clemson.edu::f9036d2f-3dd3-4aa4-bbfd-1fcf1d4b51e4" providerId="AD" clId="Web-{8C4C201B-FFC4-4F80-B293-AF3E7B3834C9}" dt="2022-08-04T11:15:24.803" v="402"/>
          <pc:sldLayoutMkLst>
            <pc:docMk/>
            <pc:sldMasterMk cId="3343122558" sldId="2147483684"/>
            <pc:sldLayoutMk cId="3117762151" sldId="2147483693"/>
          </pc:sldLayoutMkLst>
        </pc:sldLayoutChg>
        <pc:sldLayoutChg chg="mod">
          <pc:chgData name="William D Shehane III" userId="S::wshehan@clemson.edu::f9036d2f-3dd3-4aa4-bbfd-1fcf1d4b51e4" providerId="AD" clId="Web-{8C4C201B-FFC4-4F80-B293-AF3E7B3834C9}" dt="2022-08-04T11:15:24.803" v="402"/>
          <pc:sldLayoutMkLst>
            <pc:docMk/>
            <pc:sldMasterMk cId="3343122558" sldId="2147483684"/>
            <pc:sldLayoutMk cId="1893486774" sldId="2147483694"/>
          </pc:sldLayoutMkLst>
        </pc:sldLayoutChg>
        <pc:sldLayoutChg chg="mod">
          <pc:chgData name="William D Shehane III" userId="S::wshehan@clemson.edu::f9036d2f-3dd3-4aa4-bbfd-1fcf1d4b51e4" providerId="AD" clId="Web-{8C4C201B-FFC4-4F80-B293-AF3E7B3834C9}" dt="2022-08-04T11:15:24.803" v="402"/>
          <pc:sldLayoutMkLst>
            <pc:docMk/>
            <pc:sldMasterMk cId="3343122558" sldId="2147483684"/>
            <pc:sldLayoutMk cId="32951290" sldId="2147483695"/>
          </pc:sldLayoutMkLst>
        </pc:sldLayoutChg>
      </pc:sldMasterChg>
    </pc:docChg>
  </pc:docChgLst>
  <pc:docChgLst>
    <pc:chgData name="William D Shehane III" userId="S::wshehan@clemson.edu::f9036d2f-3dd3-4aa4-bbfd-1fcf1d4b51e4" providerId="AD" clId="Web-{0EC008F2-5F12-4477-BA84-BD474ED50BAD}"/>
    <pc:docChg chg="modSld">
      <pc:chgData name="William D Shehane III" userId="S::wshehan@clemson.edu::f9036d2f-3dd3-4aa4-bbfd-1fcf1d4b51e4" providerId="AD" clId="Web-{0EC008F2-5F12-4477-BA84-BD474ED50BAD}" dt="2022-07-29T10:27:15.319" v="354" actId="20577"/>
      <pc:docMkLst>
        <pc:docMk/>
      </pc:docMkLst>
      <pc:sldChg chg="addSp delSp modSp">
        <pc:chgData name="William D Shehane III" userId="S::wshehan@clemson.edu::f9036d2f-3dd3-4aa4-bbfd-1fcf1d4b51e4" providerId="AD" clId="Web-{0EC008F2-5F12-4477-BA84-BD474ED50BAD}" dt="2022-07-29T10:26:17.174" v="319" actId="20577"/>
        <pc:sldMkLst>
          <pc:docMk/>
          <pc:sldMk cId="2809736115" sldId="291"/>
        </pc:sldMkLst>
        <pc:spChg chg="mod">
          <ac:chgData name="William D Shehane III" userId="S::wshehan@clemson.edu::f9036d2f-3dd3-4aa4-bbfd-1fcf1d4b51e4" providerId="AD" clId="Web-{0EC008F2-5F12-4477-BA84-BD474ED50BAD}" dt="2022-07-29T10:26:17.174" v="319" actId="20577"/>
          <ac:spMkLst>
            <pc:docMk/>
            <pc:sldMk cId="2809736115" sldId="291"/>
            <ac:spMk id="2" creationId="{3A7F2089-04FE-0F5B-1DEE-972ABA6107A4}"/>
          </ac:spMkLst>
        </pc:spChg>
        <pc:spChg chg="del">
          <ac:chgData name="William D Shehane III" userId="S::wshehan@clemson.edu::f9036d2f-3dd3-4aa4-bbfd-1fcf1d4b51e4" providerId="AD" clId="Web-{0EC008F2-5F12-4477-BA84-BD474ED50BAD}" dt="2022-07-29T09:55:46.845" v="0"/>
          <ac:spMkLst>
            <pc:docMk/>
            <pc:sldMk cId="2809736115" sldId="291"/>
            <ac:spMk id="3" creationId="{91E00708-1C42-BF5A-B6B2-4C131CCF117E}"/>
          </ac:spMkLst>
        </pc:spChg>
        <pc:picChg chg="add mod ord">
          <ac:chgData name="William D Shehane III" userId="S::wshehan@clemson.edu::f9036d2f-3dd3-4aa4-bbfd-1fcf1d4b51e4" providerId="AD" clId="Web-{0EC008F2-5F12-4477-BA84-BD474ED50BAD}" dt="2022-07-29T09:55:59.580" v="1" actId="1076"/>
          <ac:picMkLst>
            <pc:docMk/>
            <pc:sldMk cId="2809736115" sldId="291"/>
            <ac:picMk id="5" creationId="{76C3406F-1B1E-28BD-A9A2-1C3F039C7BB2}"/>
          </ac:picMkLst>
        </pc:picChg>
        <pc:picChg chg="add mod">
          <ac:chgData name="William D Shehane III" userId="S::wshehan@clemson.edu::f9036d2f-3dd3-4aa4-bbfd-1fcf1d4b51e4" providerId="AD" clId="Web-{0EC008F2-5F12-4477-BA84-BD474ED50BAD}" dt="2022-07-29T10:22:22.363" v="111" actId="14100"/>
          <ac:picMkLst>
            <pc:docMk/>
            <pc:sldMk cId="2809736115" sldId="291"/>
            <ac:picMk id="6" creationId="{A047C881-703B-431E-F405-76E721D27E30}"/>
          </ac:picMkLst>
        </pc:picChg>
      </pc:sldChg>
      <pc:sldChg chg="addSp delSp modSp">
        <pc:chgData name="William D Shehane III" userId="S::wshehan@clemson.edu::f9036d2f-3dd3-4aa4-bbfd-1fcf1d4b51e4" providerId="AD" clId="Web-{0EC008F2-5F12-4477-BA84-BD474ED50BAD}" dt="2022-07-29T10:25:53.517" v="308" actId="20577"/>
        <pc:sldMkLst>
          <pc:docMk/>
          <pc:sldMk cId="931043770" sldId="295"/>
        </pc:sldMkLst>
        <pc:spChg chg="mod">
          <ac:chgData name="William D Shehane III" userId="S::wshehan@clemson.edu::f9036d2f-3dd3-4aa4-bbfd-1fcf1d4b51e4" providerId="AD" clId="Web-{0EC008F2-5F12-4477-BA84-BD474ED50BAD}" dt="2022-07-29T10:04:11.382" v="7" actId="20577"/>
          <ac:spMkLst>
            <pc:docMk/>
            <pc:sldMk cId="931043770" sldId="295"/>
            <ac:spMk id="2" creationId="{A25BA60C-F4BC-F4D6-D7D9-638D7AA68093}"/>
          </ac:spMkLst>
        </pc:spChg>
        <pc:spChg chg="del">
          <ac:chgData name="William D Shehane III" userId="S::wshehan@clemson.edu::f9036d2f-3dd3-4aa4-bbfd-1fcf1d4b51e4" providerId="AD" clId="Web-{0EC008F2-5F12-4477-BA84-BD474ED50BAD}" dt="2022-07-29T10:01:59.388" v="2"/>
          <ac:spMkLst>
            <pc:docMk/>
            <pc:sldMk cId="931043770" sldId="295"/>
            <ac:spMk id="3" creationId="{2B22449B-E301-958B-C4DF-45EF22867184}"/>
          </ac:spMkLst>
        </pc:spChg>
        <pc:spChg chg="add mod">
          <ac:chgData name="William D Shehane III" userId="S::wshehan@clemson.edu::f9036d2f-3dd3-4aa4-bbfd-1fcf1d4b51e4" providerId="AD" clId="Web-{0EC008F2-5F12-4477-BA84-BD474ED50BAD}" dt="2022-07-29T10:25:53.517" v="308" actId="20577"/>
          <ac:spMkLst>
            <pc:docMk/>
            <pc:sldMk cId="931043770" sldId="295"/>
            <ac:spMk id="8" creationId="{52F8747F-AC63-DE42-5417-0D234EFA0A96}"/>
          </ac:spMkLst>
        </pc:spChg>
        <pc:picChg chg="add mod ord">
          <ac:chgData name="William D Shehane III" userId="S::wshehan@clemson.edu::f9036d2f-3dd3-4aa4-bbfd-1fcf1d4b51e4" providerId="AD" clId="Web-{0EC008F2-5F12-4477-BA84-BD474ED50BAD}" dt="2022-07-29T10:11:56.699" v="37"/>
          <ac:picMkLst>
            <pc:docMk/>
            <pc:sldMk cId="931043770" sldId="295"/>
            <ac:picMk id="5" creationId="{4245270F-B849-4DE3-3AC4-2C356265F3C8}"/>
          </ac:picMkLst>
        </pc:picChg>
        <pc:picChg chg="add del mod">
          <ac:chgData name="William D Shehane III" userId="S::wshehan@clemson.edu::f9036d2f-3dd3-4aa4-bbfd-1fcf1d4b51e4" providerId="AD" clId="Web-{0EC008F2-5F12-4477-BA84-BD474ED50BAD}" dt="2022-07-29T10:09:23.143" v="22"/>
          <ac:picMkLst>
            <pc:docMk/>
            <pc:sldMk cId="931043770" sldId="295"/>
            <ac:picMk id="6" creationId="{4475E511-86BA-0FE7-8D1E-CEAA4DF3C0F4}"/>
          </ac:picMkLst>
        </pc:picChg>
        <pc:picChg chg="add mod">
          <ac:chgData name="William D Shehane III" userId="S::wshehan@clemson.edu::f9036d2f-3dd3-4aa4-bbfd-1fcf1d4b51e4" providerId="AD" clId="Web-{0EC008F2-5F12-4477-BA84-BD474ED50BAD}" dt="2022-07-29T10:10:02.583" v="29" actId="1076"/>
          <ac:picMkLst>
            <pc:docMk/>
            <pc:sldMk cId="931043770" sldId="295"/>
            <ac:picMk id="7" creationId="{061BA58E-5B21-42CF-E135-FBCEFDA0ABB6}"/>
          </ac:picMkLst>
        </pc:picChg>
      </pc:sldChg>
      <pc:sldChg chg="addSp delSp modSp">
        <pc:chgData name="William D Shehane III" userId="S::wshehan@clemson.edu::f9036d2f-3dd3-4aa4-bbfd-1fcf1d4b51e4" providerId="AD" clId="Web-{0EC008F2-5F12-4477-BA84-BD474ED50BAD}" dt="2022-07-29T10:27:15.319" v="354" actId="20577"/>
        <pc:sldMkLst>
          <pc:docMk/>
          <pc:sldMk cId="1890447805" sldId="296"/>
        </pc:sldMkLst>
        <pc:spChg chg="mod">
          <ac:chgData name="William D Shehane III" userId="S::wshehan@clemson.edu::f9036d2f-3dd3-4aa4-bbfd-1fcf1d4b51e4" providerId="AD" clId="Web-{0EC008F2-5F12-4477-BA84-BD474ED50BAD}" dt="2022-07-29T10:04:27.695" v="19" actId="20577"/>
          <ac:spMkLst>
            <pc:docMk/>
            <pc:sldMk cId="1890447805" sldId="296"/>
            <ac:spMk id="2" creationId="{54A8A4BC-6D5D-928E-A614-6C078BF71CC8}"/>
          </ac:spMkLst>
        </pc:spChg>
        <pc:spChg chg="del">
          <ac:chgData name="William D Shehane III" userId="S::wshehan@clemson.edu::f9036d2f-3dd3-4aa4-bbfd-1fcf1d4b51e4" providerId="AD" clId="Web-{0EC008F2-5F12-4477-BA84-BD474ED50BAD}" dt="2022-07-29T10:03:48.365" v="4"/>
          <ac:spMkLst>
            <pc:docMk/>
            <pc:sldMk cId="1890447805" sldId="296"/>
            <ac:spMk id="3" creationId="{0EA2177D-379F-C71D-2589-FD2F4CD0327E}"/>
          </ac:spMkLst>
        </pc:spChg>
        <pc:spChg chg="add mod">
          <ac:chgData name="William D Shehane III" userId="S::wshehan@clemson.edu::f9036d2f-3dd3-4aa4-bbfd-1fcf1d4b51e4" providerId="AD" clId="Web-{0EC008F2-5F12-4477-BA84-BD474ED50BAD}" dt="2022-07-29T10:27:15.319" v="354" actId="20577"/>
          <ac:spMkLst>
            <pc:docMk/>
            <pc:sldMk cId="1890447805" sldId="296"/>
            <ac:spMk id="7" creationId="{03170AA2-4D6C-5DF4-FA4F-823EDB19A632}"/>
          </ac:spMkLst>
        </pc:spChg>
        <pc:picChg chg="add mod ord">
          <ac:chgData name="William D Shehane III" userId="S::wshehan@clemson.edu::f9036d2f-3dd3-4aa4-bbfd-1fcf1d4b51e4" providerId="AD" clId="Web-{0EC008F2-5F12-4477-BA84-BD474ED50BAD}" dt="2022-07-29T10:11:34.948" v="36"/>
          <ac:picMkLst>
            <pc:docMk/>
            <pc:sldMk cId="1890447805" sldId="296"/>
            <ac:picMk id="5" creationId="{05769251-B3E2-C7B2-7265-FF90BD9AD4EA}"/>
          </ac:picMkLst>
        </pc:picChg>
        <pc:picChg chg="add mod">
          <ac:chgData name="William D Shehane III" userId="S::wshehan@clemson.edu::f9036d2f-3dd3-4aa4-bbfd-1fcf1d4b51e4" providerId="AD" clId="Web-{0EC008F2-5F12-4477-BA84-BD474ED50BAD}" dt="2022-07-29T10:10:38.179" v="33" actId="1076"/>
          <ac:picMkLst>
            <pc:docMk/>
            <pc:sldMk cId="1890447805" sldId="296"/>
            <ac:picMk id="6" creationId="{78CBBAFF-BF0C-3B8A-F851-7523990534B4}"/>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6B3755-24E7-473D-A6C9-255690F8CFD9}" type="doc">
      <dgm:prSet loTypeId="urn:microsoft.com/office/officeart/2016/7/layout/BasicLinearProcessNumbered" loCatId="process" qsTypeId="urn:microsoft.com/office/officeart/2005/8/quickstyle/simple1" qsCatId="simple" csTypeId="urn:microsoft.com/office/officeart/2005/8/colors/colorful1" csCatId="colorful"/>
      <dgm:spPr/>
      <dgm:t>
        <a:bodyPr/>
        <a:lstStyle/>
        <a:p>
          <a:endParaRPr lang="en-US"/>
        </a:p>
      </dgm:t>
    </dgm:pt>
    <dgm:pt modelId="{076159B9-FFB0-41CD-9E6F-242318A7AF42}">
      <dgm:prSet/>
      <dgm:spPr/>
      <dgm:t>
        <a:bodyPr/>
        <a:lstStyle/>
        <a:p>
          <a:r>
            <a:rPr lang="en-US"/>
            <a:t>Determine Supply and Demand for the company</a:t>
          </a:r>
        </a:p>
      </dgm:t>
    </dgm:pt>
    <dgm:pt modelId="{3AA6E848-2003-4F8D-BEF9-B7DDBAF447BD}" type="parTrans" cxnId="{1D5030D3-77B7-441C-974B-906D11586FAE}">
      <dgm:prSet/>
      <dgm:spPr/>
      <dgm:t>
        <a:bodyPr/>
        <a:lstStyle/>
        <a:p>
          <a:endParaRPr lang="en-US"/>
        </a:p>
      </dgm:t>
    </dgm:pt>
    <dgm:pt modelId="{4C28EC0E-500D-4251-BFA8-3C6F2DC8A166}" type="sibTrans" cxnId="{1D5030D3-77B7-441C-974B-906D11586FAE}">
      <dgm:prSet phldrT="1" phldr="0"/>
      <dgm:spPr/>
      <dgm:t>
        <a:bodyPr/>
        <a:lstStyle/>
        <a:p>
          <a:r>
            <a:rPr lang="en-US"/>
            <a:t>1</a:t>
          </a:r>
        </a:p>
      </dgm:t>
    </dgm:pt>
    <dgm:pt modelId="{9D508824-C110-446F-B419-BAA81F768ED4}">
      <dgm:prSet/>
      <dgm:spPr/>
      <dgm:t>
        <a:bodyPr/>
        <a:lstStyle/>
        <a:p>
          <a:r>
            <a:rPr lang="en-US"/>
            <a:t>Calculate required square footage for warehouse based off racks</a:t>
          </a:r>
        </a:p>
      </dgm:t>
    </dgm:pt>
    <dgm:pt modelId="{654EC729-0B85-4891-81B3-73FC6147D443}" type="parTrans" cxnId="{B9EE09D5-5462-41AF-9129-B197E437EC0D}">
      <dgm:prSet/>
      <dgm:spPr/>
      <dgm:t>
        <a:bodyPr/>
        <a:lstStyle/>
        <a:p>
          <a:endParaRPr lang="en-US"/>
        </a:p>
      </dgm:t>
    </dgm:pt>
    <dgm:pt modelId="{D1C08BC2-A516-4D63-9DBB-B845EACA8D6E}" type="sibTrans" cxnId="{B9EE09D5-5462-41AF-9129-B197E437EC0D}">
      <dgm:prSet phldrT="2" phldr="0"/>
      <dgm:spPr/>
      <dgm:t>
        <a:bodyPr/>
        <a:lstStyle/>
        <a:p>
          <a:r>
            <a:rPr lang="en-US"/>
            <a:t>2</a:t>
          </a:r>
        </a:p>
      </dgm:t>
    </dgm:pt>
    <dgm:pt modelId="{F388F632-B6FA-4DCE-88B9-0C234A45B1BA}">
      <dgm:prSet/>
      <dgm:spPr/>
      <dgm:t>
        <a:bodyPr/>
        <a:lstStyle/>
        <a:p>
          <a:r>
            <a:rPr lang="en-US"/>
            <a:t>Come up with design (Will require many itterations)</a:t>
          </a:r>
        </a:p>
      </dgm:t>
    </dgm:pt>
    <dgm:pt modelId="{3423B329-B0FA-41CB-81AB-A56D9B960525}" type="parTrans" cxnId="{152149FB-7396-4E56-92A0-2E606BC2104E}">
      <dgm:prSet/>
      <dgm:spPr/>
      <dgm:t>
        <a:bodyPr/>
        <a:lstStyle/>
        <a:p>
          <a:endParaRPr lang="en-US"/>
        </a:p>
      </dgm:t>
    </dgm:pt>
    <dgm:pt modelId="{18FF347E-0220-4D32-847D-BD34D3B7565B}" type="sibTrans" cxnId="{152149FB-7396-4E56-92A0-2E606BC2104E}">
      <dgm:prSet phldrT="3" phldr="0"/>
      <dgm:spPr/>
      <dgm:t>
        <a:bodyPr/>
        <a:lstStyle/>
        <a:p>
          <a:r>
            <a:rPr lang="en-US"/>
            <a:t>3</a:t>
          </a:r>
        </a:p>
      </dgm:t>
    </dgm:pt>
    <dgm:pt modelId="{AAE421A7-8D0F-4175-8D1E-82B6540DAFB6}">
      <dgm:prSet/>
      <dgm:spPr/>
      <dgm:t>
        <a:bodyPr/>
        <a:lstStyle/>
        <a:p>
          <a:r>
            <a:rPr lang="en-US"/>
            <a:t>Create Arena Model</a:t>
          </a:r>
        </a:p>
      </dgm:t>
    </dgm:pt>
    <dgm:pt modelId="{71718362-4906-4017-972D-757763777FF6}" type="parTrans" cxnId="{5018858E-B697-4D5E-B5A0-D9C6AFBCA4EC}">
      <dgm:prSet/>
      <dgm:spPr/>
      <dgm:t>
        <a:bodyPr/>
        <a:lstStyle/>
        <a:p>
          <a:endParaRPr lang="en-US"/>
        </a:p>
      </dgm:t>
    </dgm:pt>
    <dgm:pt modelId="{708764AD-B5A1-4172-88B5-630C9533DB71}" type="sibTrans" cxnId="{5018858E-B697-4D5E-B5A0-D9C6AFBCA4EC}">
      <dgm:prSet phldrT="4" phldr="0"/>
      <dgm:spPr/>
      <dgm:t>
        <a:bodyPr/>
        <a:lstStyle/>
        <a:p>
          <a:r>
            <a:rPr lang="en-US"/>
            <a:t>4</a:t>
          </a:r>
        </a:p>
      </dgm:t>
    </dgm:pt>
    <dgm:pt modelId="{960CC74E-A7E4-4EA0-B87A-14376DA78556}">
      <dgm:prSet/>
      <dgm:spPr/>
      <dgm:t>
        <a:bodyPr/>
        <a:lstStyle/>
        <a:p>
          <a:r>
            <a:rPr lang="en-US"/>
            <a:t>Cost Breakdown of Facility</a:t>
          </a:r>
        </a:p>
      </dgm:t>
    </dgm:pt>
    <dgm:pt modelId="{D05714C5-6AAA-44DF-BFFE-371E196E7A48}" type="parTrans" cxnId="{452FFC51-CFEE-4085-BA35-9B94DBAACD40}">
      <dgm:prSet/>
      <dgm:spPr/>
      <dgm:t>
        <a:bodyPr/>
        <a:lstStyle/>
        <a:p>
          <a:endParaRPr lang="en-US"/>
        </a:p>
      </dgm:t>
    </dgm:pt>
    <dgm:pt modelId="{BB31FF9D-8DB2-4ACA-9C64-246C516EF674}" type="sibTrans" cxnId="{452FFC51-CFEE-4085-BA35-9B94DBAACD40}">
      <dgm:prSet phldrT="5" phldr="0"/>
      <dgm:spPr/>
      <dgm:t>
        <a:bodyPr/>
        <a:lstStyle/>
        <a:p>
          <a:r>
            <a:rPr lang="en-US"/>
            <a:t>5</a:t>
          </a:r>
        </a:p>
      </dgm:t>
    </dgm:pt>
    <dgm:pt modelId="{6997C949-0D7D-4307-8884-81C82CE420F3}" type="pres">
      <dgm:prSet presAssocID="{816B3755-24E7-473D-A6C9-255690F8CFD9}" presName="Name0" presStyleCnt="0">
        <dgm:presLayoutVars>
          <dgm:animLvl val="lvl"/>
          <dgm:resizeHandles val="exact"/>
        </dgm:presLayoutVars>
      </dgm:prSet>
      <dgm:spPr/>
    </dgm:pt>
    <dgm:pt modelId="{50040EB2-88E5-427D-B2E0-E10CC0479CFF}" type="pres">
      <dgm:prSet presAssocID="{076159B9-FFB0-41CD-9E6F-242318A7AF42}" presName="compositeNode" presStyleCnt="0">
        <dgm:presLayoutVars>
          <dgm:bulletEnabled val="1"/>
        </dgm:presLayoutVars>
      </dgm:prSet>
      <dgm:spPr/>
    </dgm:pt>
    <dgm:pt modelId="{184B2298-BD2A-404D-9351-D4EDF19EC249}" type="pres">
      <dgm:prSet presAssocID="{076159B9-FFB0-41CD-9E6F-242318A7AF42}" presName="bgRect" presStyleLbl="bgAccFollowNode1" presStyleIdx="0" presStyleCnt="5"/>
      <dgm:spPr/>
    </dgm:pt>
    <dgm:pt modelId="{5CE81CC7-E2E2-433E-A3B1-4481AB202BC6}" type="pres">
      <dgm:prSet presAssocID="{4C28EC0E-500D-4251-BFA8-3C6F2DC8A166}" presName="sibTransNodeCircle" presStyleLbl="alignNode1" presStyleIdx="0" presStyleCnt="10">
        <dgm:presLayoutVars>
          <dgm:chMax val="0"/>
          <dgm:bulletEnabled/>
        </dgm:presLayoutVars>
      </dgm:prSet>
      <dgm:spPr/>
    </dgm:pt>
    <dgm:pt modelId="{3CD065C2-5B31-4FB9-B444-45674C86F3E6}" type="pres">
      <dgm:prSet presAssocID="{076159B9-FFB0-41CD-9E6F-242318A7AF42}" presName="bottomLine" presStyleLbl="alignNode1" presStyleIdx="1" presStyleCnt="10">
        <dgm:presLayoutVars/>
      </dgm:prSet>
      <dgm:spPr/>
    </dgm:pt>
    <dgm:pt modelId="{89A947FD-ECF9-487D-89AE-115F051792D6}" type="pres">
      <dgm:prSet presAssocID="{076159B9-FFB0-41CD-9E6F-242318A7AF42}" presName="nodeText" presStyleLbl="bgAccFollowNode1" presStyleIdx="0" presStyleCnt="5">
        <dgm:presLayoutVars>
          <dgm:bulletEnabled val="1"/>
        </dgm:presLayoutVars>
      </dgm:prSet>
      <dgm:spPr/>
    </dgm:pt>
    <dgm:pt modelId="{46C57480-9073-4DD3-BE0A-32C8510C8734}" type="pres">
      <dgm:prSet presAssocID="{4C28EC0E-500D-4251-BFA8-3C6F2DC8A166}" presName="sibTrans" presStyleCnt="0"/>
      <dgm:spPr/>
    </dgm:pt>
    <dgm:pt modelId="{D9C0AC03-205A-4A77-8FED-7AD228E53476}" type="pres">
      <dgm:prSet presAssocID="{9D508824-C110-446F-B419-BAA81F768ED4}" presName="compositeNode" presStyleCnt="0">
        <dgm:presLayoutVars>
          <dgm:bulletEnabled val="1"/>
        </dgm:presLayoutVars>
      </dgm:prSet>
      <dgm:spPr/>
    </dgm:pt>
    <dgm:pt modelId="{010B0418-B2D5-4DD1-93C6-3E99FD954F4A}" type="pres">
      <dgm:prSet presAssocID="{9D508824-C110-446F-B419-BAA81F768ED4}" presName="bgRect" presStyleLbl="bgAccFollowNode1" presStyleIdx="1" presStyleCnt="5"/>
      <dgm:spPr/>
    </dgm:pt>
    <dgm:pt modelId="{1406D5EE-32B5-4A02-ADBA-B669BC1E4C96}" type="pres">
      <dgm:prSet presAssocID="{D1C08BC2-A516-4D63-9DBB-B845EACA8D6E}" presName="sibTransNodeCircle" presStyleLbl="alignNode1" presStyleIdx="2" presStyleCnt="10">
        <dgm:presLayoutVars>
          <dgm:chMax val="0"/>
          <dgm:bulletEnabled/>
        </dgm:presLayoutVars>
      </dgm:prSet>
      <dgm:spPr/>
    </dgm:pt>
    <dgm:pt modelId="{B58A5851-F2EC-4D5F-B964-EC1218A4F9B7}" type="pres">
      <dgm:prSet presAssocID="{9D508824-C110-446F-B419-BAA81F768ED4}" presName="bottomLine" presStyleLbl="alignNode1" presStyleIdx="3" presStyleCnt="10">
        <dgm:presLayoutVars/>
      </dgm:prSet>
      <dgm:spPr/>
    </dgm:pt>
    <dgm:pt modelId="{76A0227A-F427-4570-920A-7A3049638F30}" type="pres">
      <dgm:prSet presAssocID="{9D508824-C110-446F-B419-BAA81F768ED4}" presName="nodeText" presStyleLbl="bgAccFollowNode1" presStyleIdx="1" presStyleCnt="5">
        <dgm:presLayoutVars>
          <dgm:bulletEnabled val="1"/>
        </dgm:presLayoutVars>
      </dgm:prSet>
      <dgm:spPr/>
    </dgm:pt>
    <dgm:pt modelId="{47BA08CE-D8CA-45C2-B680-48FDD6479525}" type="pres">
      <dgm:prSet presAssocID="{D1C08BC2-A516-4D63-9DBB-B845EACA8D6E}" presName="sibTrans" presStyleCnt="0"/>
      <dgm:spPr/>
    </dgm:pt>
    <dgm:pt modelId="{790F590F-0872-4935-8A2A-4D4AECAA26A2}" type="pres">
      <dgm:prSet presAssocID="{F388F632-B6FA-4DCE-88B9-0C234A45B1BA}" presName="compositeNode" presStyleCnt="0">
        <dgm:presLayoutVars>
          <dgm:bulletEnabled val="1"/>
        </dgm:presLayoutVars>
      </dgm:prSet>
      <dgm:spPr/>
    </dgm:pt>
    <dgm:pt modelId="{D26B9FA9-4889-476D-A431-B147F188E6E6}" type="pres">
      <dgm:prSet presAssocID="{F388F632-B6FA-4DCE-88B9-0C234A45B1BA}" presName="bgRect" presStyleLbl="bgAccFollowNode1" presStyleIdx="2" presStyleCnt="5"/>
      <dgm:spPr/>
    </dgm:pt>
    <dgm:pt modelId="{34350831-EA02-4A8C-A94B-4CFAA428246A}" type="pres">
      <dgm:prSet presAssocID="{18FF347E-0220-4D32-847D-BD34D3B7565B}" presName="sibTransNodeCircle" presStyleLbl="alignNode1" presStyleIdx="4" presStyleCnt="10">
        <dgm:presLayoutVars>
          <dgm:chMax val="0"/>
          <dgm:bulletEnabled/>
        </dgm:presLayoutVars>
      </dgm:prSet>
      <dgm:spPr/>
    </dgm:pt>
    <dgm:pt modelId="{35A448AC-BBF9-4A6C-B0D7-502A2B3AAC62}" type="pres">
      <dgm:prSet presAssocID="{F388F632-B6FA-4DCE-88B9-0C234A45B1BA}" presName="bottomLine" presStyleLbl="alignNode1" presStyleIdx="5" presStyleCnt="10">
        <dgm:presLayoutVars/>
      </dgm:prSet>
      <dgm:spPr/>
    </dgm:pt>
    <dgm:pt modelId="{BBDFDF2D-C86A-4FC2-A09B-9D01E6C00676}" type="pres">
      <dgm:prSet presAssocID="{F388F632-B6FA-4DCE-88B9-0C234A45B1BA}" presName="nodeText" presStyleLbl="bgAccFollowNode1" presStyleIdx="2" presStyleCnt="5">
        <dgm:presLayoutVars>
          <dgm:bulletEnabled val="1"/>
        </dgm:presLayoutVars>
      </dgm:prSet>
      <dgm:spPr/>
    </dgm:pt>
    <dgm:pt modelId="{672D417C-8158-4A0D-B526-75092DE99FE9}" type="pres">
      <dgm:prSet presAssocID="{18FF347E-0220-4D32-847D-BD34D3B7565B}" presName="sibTrans" presStyleCnt="0"/>
      <dgm:spPr/>
    </dgm:pt>
    <dgm:pt modelId="{D8CD13FF-8D9B-4BB9-935E-644BE567658E}" type="pres">
      <dgm:prSet presAssocID="{AAE421A7-8D0F-4175-8D1E-82B6540DAFB6}" presName="compositeNode" presStyleCnt="0">
        <dgm:presLayoutVars>
          <dgm:bulletEnabled val="1"/>
        </dgm:presLayoutVars>
      </dgm:prSet>
      <dgm:spPr/>
    </dgm:pt>
    <dgm:pt modelId="{9D11F34A-19CB-4880-BE31-C54CE8D2B775}" type="pres">
      <dgm:prSet presAssocID="{AAE421A7-8D0F-4175-8D1E-82B6540DAFB6}" presName="bgRect" presStyleLbl="bgAccFollowNode1" presStyleIdx="3" presStyleCnt="5"/>
      <dgm:spPr/>
    </dgm:pt>
    <dgm:pt modelId="{696CCAD1-3B96-4DD5-BB00-609A0600FEF7}" type="pres">
      <dgm:prSet presAssocID="{708764AD-B5A1-4172-88B5-630C9533DB71}" presName="sibTransNodeCircle" presStyleLbl="alignNode1" presStyleIdx="6" presStyleCnt="10">
        <dgm:presLayoutVars>
          <dgm:chMax val="0"/>
          <dgm:bulletEnabled/>
        </dgm:presLayoutVars>
      </dgm:prSet>
      <dgm:spPr/>
    </dgm:pt>
    <dgm:pt modelId="{9DD7A30A-5EAE-4582-BC18-30B27B1EB932}" type="pres">
      <dgm:prSet presAssocID="{AAE421A7-8D0F-4175-8D1E-82B6540DAFB6}" presName="bottomLine" presStyleLbl="alignNode1" presStyleIdx="7" presStyleCnt="10">
        <dgm:presLayoutVars/>
      </dgm:prSet>
      <dgm:spPr/>
    </dgm:pt>
    <dgm:pt modelId="{06C81606-8C70-4E28-919E-C4198A8A9EE1}" type="pres">
      <dgm:prSet presAssocID="{AAE421A7-8D0F-4175-8D1E-82B6540DAFB6}" presName="nodeText" presStyleLbl="bgAccFollowNode1" presStyleIdx="3" presStyleCnt="5">
        <dgm:presLayoutVars>
          <dgm:bulletEnabled val="1"/>
        </dgm:presLayoutVars>
      </dgm:prSet>
      <dgm:spPr/>
    </dgm:pt>
    <dgm:pt modelId="{86EA15A5-5939-4C3D-8709-0EB23F723031}" type="pres">
      <dgm:prSet presAssocID="{708764AD-B5A1-4172-88B5-630C9533DB71}" presName="sibTrans" presStyleCnt="0"/>
      <dgm:spPr/>
    </dgm:pt>
    <dgm:pt modelId="{F0B25378-53A6-40B3-BDA4-69197444E983}" type="pres">
      <dgm:prSet presAssocID="{960CC74E-A7E4-4EA0-B87A-14376DA78556}" presName="compositeNode" presStyleCnt="0">
        <dgm:presLayoutVars>
          <dgm:bulletEnabled val="1"/>
        </dgm:presLayoutVars>
      </dgm:prSet>
      <dgm:spPr/>
    </dgm:pt>
    <dgm:pt modelId="{060A5FAB-4007-4425-AEED-ACD098D5E9C4}" type="pres">
      <dgm:prSet presAssocID="{960CC74E-A7E4-4EA0-B87A-14376DA78556}" presName="bgRect" presStyleLbl="bgAccFollowNode1" presStyleIdx="4" presStyleCnt="5"/>
      <dgm:spPr/>
    </dgm:pt>
    <dgm:pt modelId="{BAB0DAB1-8D43-429A-A317-58EEECCB15F4}" type="pres">
      <dgm:prSet presAssocID="{BB31FF9D-8DB2-4ACA-9C64-246C516EF674}" presName="sibTransNodeCircle" presStyleLbl="alignNode1" presStyleIdx="8" presStyleCnt="10">
        <dgm:presLayoutVars>
          <dgm:chMax val="0"/>
          <dgm:bulletEnabled/>
        </dgm:presLayoutVars>
      </dgm:prSet>
      <dgm:spPr/>
    </dgm:pt>
    <dgm:pt modelId="{7C5929B5-C815-4945-A202-DA30A8C80E7C}" type="pres">
      <dgm:prSet presAssocID="{960CC74E-A7E4-4EA0-B87A-14376DA78556}" presName="bottomLine" presStyleLbl="alignNode1" presStyleIdx="9" presStyleCnt="10">
        <dgm:presLayoutVars/>
      </dgm:prSet>
      <dgm:spPr/>
    </dgm:pt>
    <dgm:pt modelId="{26A68C8B-7435-451A-8624-B21C7F5123FB}" type="pres">
      <dgm:prSet presAssocID="{960CC74E-A7E4-4EA0-B87A-14376DA78556}" presName="nodeText" presStyleLbl="bgAccFollowNode1" presStyleIdx="4" presStyleCnt="5">
        <dgm:presLayoutVars>
          <dgm:bulletEnabled val="1"/>
        </dgm:presLayoutVars>
      </dgm:prSet>
      <dgm:spPr/>
    </dgm:pt>
  </dgm:ptLst>
  <dgm:cxnLst>
    <dgm:cxn modelId="{70E7520F-22AC-4558-A2BB-5527C64F828D}" type="presOf" srcId="{AAE421A7-8D0F-4175-8D1E-82B6540DAFB6}" destId="{9D11F34A-19CB-4880-BE31-C54CE8D2B775}" srcOrd="0" destOrd="0" presId="urn:microsoft.com/office/officeart/2016/7/layout/BasicLinearProcessNumbered"/>
    <dgm:cxn modelId="{72F6A13D-4736-4ED8-85EF-E82194D823AA}" type="presOf" srcId="{BB31FF9D-8DB2-4ACA-9C64-246C516EF674}" destId="{BAB0DAB1-8D43-429A-A317-58EEECCB15F4}" srcOrd="0" destOrd="0" presId="urn:microsoft.com/office/officeart/2016/7/layout/BasicLinearProcessNumbered"/>
    <dgm:cxn modelId="{EFF7B63F-9143-4E48-B7D3-588D824116D8}" type="presOf" srcId="{076159B9-FFB0-41CD-9E6F-242318A7AF42}" destId="{89A947FD-ECF9-487D-89AE-115F051792D6}" srcOrd="1" destOrd="0" presId="urn:microsoft.com/office/officeart/2016/7/layout/BasicLinearProcessNumbered"/>
    <dgm:cxn modelId="{18CF1560-D60A-4059-800F-BF47D25FD291}" type="presOf" srcId="{9D508824-C110-446F-B419-BAA81F768ED4}" destId="{010B0418-B2D5-4DD1-93C6-3E99FD954F4A}" srcOrd="0" destOrd="0" presId="urn:microsoft.com/office/officeart/2016/7/layout/BasicLinearProcessNumbered"/>
    <dgm:cxn modelId="{D9F58541-45D1-44AC-A7DA-4EBC648AC725}" type="presOf" srcId="{F388F632-B6FA-4DCE-88B9-0C234A45B1BA}" destId="{D26B9FA9-4889-476D-A431-B147F188E6E6}" srcOrd="0" destOrd="0" presId="urn:microsoft.com/office/officeart/2016/7/layout/BasicLinearProcessNumbered"/>
    <dgm:cxn modelId="{0EF04C44-5318-4131-ACBE-225288102B88}" type="presOf" srcId="{F388F632-B6FA-4DCE-88B9-0C234A45B1BA}" destId="{BBDFDF2D-C86A-4FC2-A09B-9D01E6C00676}" srcOrd="1" destOrd="0" presId="urn:microsoft.com/office/officeart/2016/7/layout/BasicLinearProcessNumbered"/>
    <dgm:cxn modelId="{9D4CDF44-1ED5-4839-B9E3-A9D4CC10633A}" type="presOf" srcId="{9D508824-C110-446F-B419-BAA81F768ED4}" destId="{76A0227A-F427-4570-920A-7A3049638F30}" srcOrd="1" destOrd="0" presId="urn:microsoft.com/office/officeart/2016/7/layout/BasicLinearProcessNumbered"/>
    <dgm:cxn modelId="{E789016B-5801-4368-BE08-D7AEF5606E1D}" type="presOf" srcId="{D1C08BC2-A516-4D63-9DBB-B845EACA8D6E}" destId="{1406D5EE-32B5-4A02-ADBA-B669BC1E4C96}" srcOrd="0" destOrd="0" presId="urn:microsoft.com/office/officeart/2016/7/layout/BasicLinearProcessNumbered"/>
    <dgm:cxn modelId="{452FFC51-CFEE-4085-BA35-9B94DBAACD40}" srcId="{816B3755-24E7-473D-A6C9-255690F8CFD9}" destId="{960CC74E-A7E4-4EA0-B87A-14376DA78556}" srcOrd="4" destOrd="0" parTransId="{D05714C5-6AAA-44DF-BFFE-371E196E7A48}" sibTransId="{BB31FF9D-8DB2-4ACA-9C64-246C516EF674}"/>
    <dgm:cxn modelId="{F3645B79-A428-487B-814B-02E81F20AD1E}" type="presOf" srcId="{960CC74E-A7E4-4EA0-B87A-14376DA78556}" destId="{060A5FAB-4007-4425-AEED-ACD098D5E9C4}" srcOrd="0" destOrd="0" presId="urn:microsoft.com/office/officeart/2016/7/layout/BasicLinearProcessNumbered"/>
    <dgm:cxn modelId="{7E876087-5D46-4ABB-9C94-D0201E2BA1CF}" type="presOf" srcId="{076159B9-FFB0-41CD-9E6F-242318A7AF42}" destId="{184B2298-BD2A-404D-9351-D4EDF19EC249}" srcOrd="0" destOrd="0" presId="urn:microsoft.com/office/officeart/2016/7/layout/BasicLinearProcessNumbered"/>
    <dgm:cxn modelId="{10232D88-19EC-4751-AE95-5EFC585350A5}" type="presOf" srcId="{18FF347E-0220-4D32-847D-BD34D3B7565B}" destId="{34350831-EA02-4A8C-A94B-4CFAA428246A}" srcOrd="0" destOrd="0" presId="urn:microsoft.com/office/officeart/2016/7/layout/BasicLinearProcessNumbered"/>
    <dgm:cxn modelId="{5018858E-B697-4D5E-B5A0-D9C6AFBCA4EC}" srcId="{816B3755-24E7-473D-A6C9-255690F8CFD9}" destId="{AAE421A7-8D0F-4175-8D1E-82B6540DAFB6}" srcOrd="3" destOrd="0" parTransId="{71718362-4906-4017-972D-757763777FF6}" sibTransId="{708764AD-B5A1-4172-88B5-630C9533DB71}"/>
    <dgm:cxn modelId="{2C8C17A1-5300-4BEC-8DF2-264165154C90}" type="presOf" srcId="{960CC74E-A7E4-4EA0-B87A-14376DA78556}" destId="{26A68C8B-7435-451A-8624-B21C7F5123FB}" srcOrd="1" destOrd="0" presId="urn:microsoft.com/office/officeart/2016/7/layout/BasicLinearProcessNumbered"/>
    <dgm:cxn modelId="{46C4A2AD-B1A1-473F-848B-0EA4FB197A79}" type="presOf" srcId="{AAE421A7-8D0F-4175-8D1E-82B6540DAFB6}" destId="{06C81606-8C70-4E28-919E-C4198A8A9EE1}" srcOrd="1" destOrd="0" presId="urn:microsoft.com/office/officeart/2016/7/layout/BasicLinearProcessNumbered"/>
    <dgm:cxn modelId="{1D5030D3-77B7-441C-974B-906D11586FAE}" srcId="{816B3755-24E7-473D-A6C9-255690F8CFD9}" destId="{076159B9-FFB0-41CD-9E6F-242318A7AF42}" srcOrd="0" destOrd="0" parTransId="{3AA6E848-2003-4F8D-BEF9-B7DDBAF447BD}" sibTransId="{4C28EC0E-500D-4251-BFA8-3C6F2DC8A166}"/>
    <dgm:cxn modelId="{B9EE09D5-5462-41AF-9129-B197E437EC0D}" srcId="{816B3755-24E7-473D-A6C9-255690F8CFD9}" destId="{9D508824-C110-446F-B419-BAA81F768ED4}" srcOrd="1" destOrd="0" parTransId="{654EC729-0B85-4891-81B3-73FC6147D443}" sibTransId="{D1C08BC2-A516-4D63-9DBB-B845EACA8D6E}"/>
    <dgm:cxn modelId="{BC8245D5-29BC-42C4-A44D-80E50B6E1AEF}" type="presOf" srcId="{816B3755-24E7-473D-A6C9-255690F8CFD9}" destId="{6997C949-0D7D-4307-8884-81C82CE420F3}" srcOrd="0" destOrd="0" presId="urn:microsoft.com/office/officeart/2016/7/layout/BasicLinearProcessNumbered"/>
    <dgm:cxn modelId="{A60A36D6-901F-4139-B190-A89110FE942E}" type="presOf" srcId="{4C28EC0E-500D-4251-BFA8-3C6F2DC8A166}" destId="{5CE81CC7-E2E2-433E-A3B1-4481AB202BC6}" srcOrd="0" destOrd="0" presId="urn:microsoft.com/office/officeart/2016/7/layout/BasicLinearProcessNumbered"/>
    <dgm:cxn modelId="{D7F864E7-08F5-45DA-932C-B50BC562A16D}" type="presOf" srcId="{708764AD-B5A1-4172-88B5-630C9533DB71}" destId="{696CCAD1-3B96-4DD5-BB00-609A0600FEF7}" srcOrd="0" destOrd="0" presId="urn:microsoft.com/office/officeart/2016/7/layout/BasicLinearProcessNumbered"/>
    <dgm:cxn modelId="{152149FB-7396-4E56-92A0-2E606BC2104E}" srcId="{816B3755-24E7-473D-A6C9-255690F8CFD9}" destId="{F388F632-B6FA-4DCE-88B9-0C234A45B1BA}" srcOrd="2" destOrd="0" parTransId="{3423B329-B0FA-41CB-81AB-A56D9B960525}" sibTransId="{18FF347E-0220-4D32-847D-BD34D3B7565B}"/>
    <dgm:cxn modelId="{565E6F5D-6537-4859-81C1-C5814BAC442B}" type="presParOf" srcId="{6997C949-0D7D-4307-8884-81C82CE420F3}" destId="{50040EB2-88E5-427D-B2E0-E10CC0479CFF}" srcOrd="0" destOrd="0" presId="urn:microsoft.com/office/officeart/2016/7/layout/BasicLinearProcessNumbered"/>
    <dgm:cxn modelId="{1185312C-697C-4777-A242-7F60B3A1D082}" type="presParOf" srcId="{50040EB2-88E5-427D-B2E0-E10CC0479CFF}" destId="{184B2298-BD2A-404D-9351-D4EDF19EC249}" srcOrd="0" destOrd="0" presId="urn:microsoft.com/office/officeart/2016/7/layout/BasicLinearProcessNumbered"/>
    <dgm:cxn modelId="{04AD283F-94CB-433A-808F-FA83D9C34C21}" type="presParOf" srcId="{50040EB2-88E5-427D-B2E0-E10CC0479CFF}" destId="{5CE81CC7-E2E2-433E-A3B1-4481AB202BC6}" srcOrd="1" destOrd="0" presId="urn:microsoft.com/office/officeart/2016/7/layout/BasicLinearProcessNumbered"/>
    <dgm:cxn modelId="{60683895-DDDC-4095-9897-FB971C670099}" type="presParOf" srcId="{50040EB2-88E5-427D-B2E0-E10CC0479CFF}" destId="{3CD065C2-5B31-4FB9-B444-45674C86F3E6}" srcOrd="2" destOrd="0" presId="urn:microsoft.com/office/officeart/2016/7/layout/BasicLinearProcessNumbered"/>
    <dgm:cxn modelId="{7E4CC42D-401C-41FE-B0FE-032BA58B8C25}" type="presParOf" srcId="{50040EB2-88E5-427D-B2E0-E10CC0479CFF}" destId="{89A947FD-ECF9-487D-89AE-115F051792D6}" srcOrd="3" destOrd="0" presId="urn:microsoft.com/office/officeart/2016/7/layout/BasicLinearProcessNumbered"/>
    <dgm:cxn modelId="{23817D7A-BEB8-4B26-9076-12CF78704D7E}" type="presParOf" srcId="{6997C949-0D7D-4307-8884-81C82CE420F3}" destId="{46C57480-9073-4DD3-BE0A-32C8510C8734}" srcOrd="1" destOrd="0" presId="urn:microsoft.com/office/officeart/2016/7/layout/BasicLinearProcessNumbered"/>
    <dgm:cxn modelId="{3ECB7572-A71A-4F15-8DAA-513934712EAD}" type="presParOf" srcId="{6997C949-0D7D-4307-8884-81C82CE420F3}" destId="{D9C0AC03-205A-4A77-8FED-7AD228E53476}" srcOrd="2" destOrd="0" presId="urn:microsoft.com/office/officeart/2016/7/layout/BasicLinearProcessNumbered"/>
    <dgm:cxn modelId="{4C19A7C4-9358-469B-B72B-78797889BD31}" type="presParOf" srcId="{D9C0AC03-205A-4A77-8FED-7AD228E53476}" destId="{010B0418-B2D5-4DD1-93C6-3E99FD954F4A}" srcOrd="0" destOrd="0" presId="urn:microsoft.com/office/officeart/2016/7/layout/BasicLinearProcessNumbered"/>
    <dgm:cxn modelId="{CF4ED483-1BA1-43AC-B260-2077B82F0EEE}" type="presParOf" srcId="{D9C0AC03-205A-4A77-8FED-7AD228E53476}" destId="{1406D5EE-32B5-4A02-ADBA-B669BC1E4C96}" srcOrd="1" destOrd="0" presId="urn:microsoft.com/office/officeart/2016/7/layout/BasicLinearProcessNumbered"/>
    <dgm:cxn modelId="{807CE30F-F3F6-4D08-A82B-402927AF064E}" type="presParOf" srcId="{D9C0AC03-205A-4A77-8FED-7AD228E53476}" destId="{B58A5851-F2EC-4D5F-B964-EC1218A4F9B7}" srcOrd="2" destOrd="0" presId="urn:microsoft.com/office/officeart/2016/7/layout/BasicLinearProcessNumbered"/>
    <dgm:cxn modelId="{FE1F4A66-76CB-4F55-80D2-301BF5A05E27}" type="presParOf" srcId="{D9C0AC03-205A-4A77-8FED-7AD228E53476}" destId="{76A0227A-F427-4570-920A-7A3049638F30}" srcOrd="3" destOrd="0" presId="urn:microsoft.com/office/officeart/2016/7/layout/BasicLinearProcessNumbered"/>
    <dgm:cxn modelId="{F1922C34-0944-4FD5-8981-28CA32233E43}" type="presParOf" srcId="{6997C949-0D7D-4307-8884-81C82CE420F3}" destId="{47BA08CE-D8CA-45C2-B680-48FDD6479525}" srcOrd="3" destOrd="0" presId="urn:microsoft.com/office/officeart/2016/7/layout/BasicLinearProcessNumbered"/>
    <dgm:cxn modelId="{0E06294E-334B-4146-919C-DEFFDB45B52A}" type="presParOf" srcId="{6997C949-0D7D-4307-8884-81C82CE420F3}" destId="{790F590F-0872-4935-8A2A-4D4AECAA26A2}" srcOrd="4" destOrd="0" presId="urn:microsoft.com/office/officeart/2016/7/layout/BasicLinearProcessNumbered"/>
    <dgm:cxn modelId="{8FE53392-D92C-4852-B1D9-DCBD5D6C2287}" type="presParOf" srcId="{790F590F-0872-4935-8A2A-4D4AECAA26A2}" destId="{D26B9FA9-4889-476D-A431-B147F188E6E6}" srcOrd="0" destOrd="0" presId="urn:microsoft.com/office/officeart/2016/7/layout/BasicLinearProcessNumbered"/>
    <dgm:cxn modelId="{1CD83DFE-B7B7-46C7-B093-C443B5A383EA}" type="presParOf" srcId="{790F590F-0872-4935-8A2A-4D4AECAA26A2}" destId="{34350831-EA02-4A8C-A94B-4CFAA428246A}" srcOrd="1" destOrd="0" presId="urn:microsoft.com/office/officeart/2016/7/layout/BasicLinearProcessNumbered"/>
    <dgm:cxn modelId="{2E545B5F-B41A-4CF1-B72E-5E58C41ECB99}" type="presParOf" srcId="{790F590F-0872-4935-8A2A-4D4AECAA26A2}" destId="{35A448AC-BBF9-4A6C-B0D7-502A2B3AAC62}" srcOrd="2" destOrd="0" presId="urn:microsoft.com/office/officeart/2016/7/layout/BasicLinearProcessNumbered"/>
    <dgm:cxn modelId="{493762FB-4146-44E5-AE31-C8D8B89E3D44}" type="presParOf" srcId="{790F590F-0872-4935-8A2A-4D4AECAA26A2}" destId="{BBDFDF2D-C86A-4FC2-A09B-9D01E6C00676}" srcOrd="3" destOrd="0" presId="urn:microsoft.com/office/officeart/2016/7/layout/BasicLinearProcessNumbered"/>
    <dgm:cxn modelId="{2AB70FC2-454A-476E-9D5D-4CD9A50361D3}" type="presParOf" srcId="{6997C949-0D7D-4307-8884-81C82CE420F3}" destId="{672D417C-8158-4A0D-B526-75092DE99FE9}" srcOrd="5" destOrd="0" presId="urn:microsoft.com/office/officeart/2016/7/layout/BasicLinearProcessNumbered"/>
    <dgm:cxn modelId="{5191FB56-4216-4E47-82ED-7406A058C087}" type="presParOf" srcId="{6997C949-0D7D-4307-8884-81C82CE420F3}" destId="{D8CD13FF-8D9B-4BB9-935E-644BE567658E}" srcOrd="6" destOrd="0" presId="urn:microsoft.com/office/officeart/2016/7/layout/BasicLinearProcessNumbered"/>
    <dgm:cxn modelId="{F23E3FB2-2892-4AF8-AD04-FD6D9E471426}" type="presParOf" srcId="{D8CD13FF-8D9B-4BB9-935E-644BE567658E}" destId="{9D11F34A-19CB-4880-BE31-C54CE8D2B775}" srcOrd="0" destOrd="0" presId="urn:microsoft.com/office/officeart/2016/7/layout/BasicLinearProcessNumbered"/>
    <dgm:cxn modelId="{893980B5-54F5-4C45-83C2-7CADA33AD184}" type="presParOf" srcId="{D8CD13FF-8D9B-4BB9-935E-644BE567658E}" destId="{696CCAD1-3B96-4DD5-BB00-609A0600FEF7}" srcOrd="1" destOrd="0" presId="urn:microsoft.com/office/officeart/2016/7/layout/BasicLinearProcessNumbered"/>
    <dgm:cxn modelId="{614FC33D-6A15-4BA1-A8D0-6BCE305339F3}" type="presParOf" srcId="{D8CD13FF-8D9B-4BB9-935E-644BE567658E}" destId="{9DD7A30A-5EAE-4582-BC18-30B27B1EB932}" srcOrd="2" destOrd="0" presId="urn:microsoft.com/office/officeart/2016/7/layout/BasicLinearProcessNumbered"/>
    <dgm:cxn modelId="{0DBFB5F2-A0A8-44CC-A1B5-BB34D0A5A018}" type="presParOf" srcId="{D8CD13FF-8D9B-4BB9-935E-644BE567658E}" destId="{06C81606-8C70-4E28-919E-C4198A8A9EE1}" srcOrd="3" destOrd="0" presId="urn:microsoft.com/office/officeart/2016/7/layout/BasicLinearProcessNumbered"/>
    <dgm:cxn modelId="{35532E75-876B-488F-8647-1A4C2C1DF9F8}" type="presParOf" srcId="{6997C949-0D7D-4307-8884-81C82CE420F3}" destId="{86EA15A5-5939-4C3D-8709-0EB23F723031}" srcOrd="7" destOrd="0" presId="urn:microsoft.com/office/officeart/2016/7/layout/BasicLinearProcessNumbered"/>
    <dgm:cxn modelId="{CD504D7F-7E1D-4674-9381-0E5D0498F2A3}" type="presParOf" srcId="{6997C949-0D7D-4307-8884-81C82CE420F3}" destId="{F0B25378-53A6-40B3-BDA4-69197444E983}" srcOrd="8" destOrd="0" presId="urn:microsoft.com/office/officeart/2016/7/layout/BasicLinearProcessNumbered"/>
    <dgm:cxn modelId="{0B64A20C-AF56-4025-B843-944D016A8C85}" type="presParOf" srcId="{F0B25378-53A6-40B3-BDA4-69197444E983}" destId="{060A5FAB-4007-4425-AEED-ACD098D5E9C4}" srcOrd="0" destOrd="0" presId="urn:microsoft.com/office/officeart/2016/7/layout/BasicLinearProcessNumbered"/>
    <dgm:cxn modelId="{67B63561-62D3-46BE-9528-0E04C5F93FA7}" type="presParOf" srcId="{F0B25378-53A6-40B3-BDA4-69197444E983}" destId="{BAB0DAB1-8D43-429A-A317-58EEECCB15F4}" srcOrd="1" destOrd="0" presId="urn:microsoft.com/office/officeart/2016/7/layout/BasicLinearProcessNumbered"/>
    <dgm:cxn modelId="{BB1AF8BC-4229-41E3-9962-ACD1599AE4E9}" type="presParOf" srcId="{F0B25378-53A6-40B3-BDA4-69197444E983}" destId="{7C5929B5-C815-4945-A202-DA30A8C80E7C}" srcOrd="2" destOrd="0" presId="urn:microsoft.com/office/officeart/2016/7/layout/BasicLinearProcessNumbered"/>
    <dgm:cxn modelId="{E00536F3-1733-47B3-AD21-0178283A7CA3}" type="presParOf" srcId="{F0B25378-53A6-40B3-BDA4-69197444E983}" destId="{26A68C8B-7435-451A-8624-B21C7F5123FB}"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4B2298-BD2A-404D-9351-D4EDF19EC249}">
      <dsp:nvSpPr>
        <dsp:cNvPr id="0" name=""/>
        <dsp:cNvSpPr/>
      </dsp:nvSpPr>
      <dsp:spPr>
        <a:xfrm>
          <a:off x="3675" y="406568"/>
          <a:ext cx="1990069" cy="2786096"/>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5154" tIns="330200" rIns="155154" bIns="330200" numCol="1" spcCol="1270" anchor="t" anchorCtr="0">
          <a:noAutofit/>
        </a:bodyPr>
        <a:lstStyle/>
        <a:p>
          <a:pPr marL="0" lvl="0" indent="0" algn="l" defTabSz="800100">
            <a:lnSpc>
              <a:spcPct val="90000"/>
            </a:lnSpc>
            <a:spcBef>
              <a:spcPct val="0"/>
            </a:spcBef>
            <a:spcAft>
              <a:spcPct val="35000"/>
            </a:spcAft>
            <a:buNone/>
          </a:pPr>
          <a:r>
            <a:rPr lang="en-US" sz="1800" kern="1200"/>
            <a:t>Determine Supply and Demand for the company</a:t>
          </a:r>
        </a:p>
      </dsp:txBody>
      <dsp:txXfrm>
        <a:off x="3675" y="1465285"/>
        <a:ext cx="1990069" cy="1671658"/>
      </dsp:txXfrm>
    </dsp:sp>
    <dsp:sp modelId="{5CE81CC7-E2E2-433E-A3B1-4481AB202BC6}">
      <dsp:nvSpPr>
        <dsp:cNvPr id="0" name=""/>
        <dsp:cNvSpPr/>
      </dsp:nvSpPr>
      <dsp:spPr>
        <a:xfrm>
          <a:off x="580795" y="685178"/>
          <a:ext cx="835829" cy="835829"/>
        </a:xfrm>
        <a:prstGeom prst="ellips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5164" tIns="12700" rIns="65164" bIns="12700" numCol="1" spcCol="1270" anchor="ctr" anchorCtr="0">
          <a:noAutofit/>
        </a:bodyPr>
        <a:lstStyle/>
        <a:p>
          <a:pPr marL="0" lvl="0" indent="0" algn="ctr" defTabSz="1778000">
            <a:lnSpc>
              <a:spcPct val="90000"/>
            </a:lnSpc>
            <a:spcBef>
              <a:spcPct val="0"/>
            </a:spcBef>
            <a:spcAft>
              <a:spcPct val="35000"/>
            </a:spcAft>
            <a:buNone/>
          </a:pPr>
          <a:r>
            <a:rPr lang="en-US" sz="4000" kern="1200"/>
            <a:t>1</a:t>
          </a:r>
        </a:p>
      </dsp:txBody>
      <dsp:txXfrm>
        <a:off x="703199" y="807582"/>
        <a:ext cx="591021" cy="591021"/>
      </dsp:txXfrm>
    </dsp:sp>
    <dsp:sp modelId="{3CD065C2-5B31-4FB9-B444-45674C86F3E6}">
      <dsp:nvSpPr>
        <dsp:cNvPr id="0" name=""/>
        <dsp:cNvSpPr/>
      </dsp:nvSpPr>
      <dsp:spPr>
        <a:xfrm>
          <a:off x="3675" y="3192593"/>
          <a:ext cx="1990069" cy="72"/>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10B0418-B2D5-4DD1-93C6-3E99FD954F4A}">
      <dsp:nvSpPr>
        <dsp:cNvPr id="0" name=""/>
        <dsp:cNvSpPr/>
      </dsp:nvSpPr>
      <dsp:spPr>
        <a:xfrm>
          <a:off x="2192751" y="406568"/>
          <a:ext cx="1990069" cy="2786096"/>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5154" tIns="330200" rIns="155154" bIns="330200" numCol="1" spcCol="1270" anchor="t" anchorCtr="0">
          <a:noAutofit/>
        </a:bodyPr>
        <a:lstStyle/>
        <a:p>
          <a:pPr marL="0" lvl="0" indent="0" algn="l" defTabSz="800100">
            <a:lnSpc>
              <a:spcPct val="90000"/>
            </a:lnSpc>
            <a:spcBef>
              <a:spcPct val="0"/>
            </a:spcBef>
            <a:spcAft>
              <a:spcPct val="35000"/>
            </a:spcAft>
            <a:buNone/>
          </a:pPr>
          <a:r>
            <a:rPr lang="en-US" sz="1800" kern="1200"/>
            <a:t>Calculate required square footage for warehouse based off racks</a:t>
          </a:r>
        </a:p>
      </dsp:txBody>
      <dsp:txXfrm>
        <a:off x="2192751" y="1465285"/>
        <a:ext cx="1990069" cy="1671658"/>
      </dsp:txXfrm>
    </dsp:sp>
    <dsp:sp modelId="{1406D5EE-32B5-4A02-ADBA-B669BC1E4C96}">
      <dsp:nvSpPr>
        <dsp:cNvPr id="0" name=""/>
        <dsp:cNvSpPr/>
      </dsp:nvSpPr>
      <dsp:spPr>
        <a:xfrm>
          <a:off x="2769871" y="685178"/>
          <a:ext cx="835829" cy="835829"/>
        </a:xfrm>
        <a:prstGeom prst="ellips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5164" tIns="12700" rIns="65164" bIns="12700" numCol="1" spcCol="1270" anchor="ctr" anchorCtr="0">
          <a:noAutofit/>
        </a:bodyPr>
        <a:lstStyle/>
        <a:p>
          <a:pPr marL="0" lvl="0" indent="0" algn="ctr" defTabSz="1778000">
            <a:lnSpc>
              <a:spcPct val="90000"/>
            </a:lnSpc>
            <a:spcBef>
              <a:spcPct val="0"/>
            </a:spcBef>
            <a:spcAft>
              <a:spcPct val="35000"/>
            </a:spcAft>
            <a:buNone/>
          </a:pPr>
          <a:r>
            <a:rPr lang="en-US" sz="4000" kern="1200"/>
            <a:t>2</a:t>
          </a:r>
        </a:p>
      </dsp:txBody>
      <dsp:txXfrm>
        <a:off x="2892275" y="807582"/>
        <a:ext cx="591021" cy="591021"/>
      </dsp:txXfrm>
    </dsp:sp>
    <dsp:sp modelId="{B58A5851-F2EC-4D5F-B964-EC1218A4F9B7}">
      <dsp:nvSpPr>
        <dsp:cNvPr id="0" name=""/>
        <dsp:cNvSpPr/>
      </dsp:nvSpPr>
      <dsp:spPr>
        <a:xfrm>
          <a:off x="2192751" y="3192593"/>
          <a:ext cx="1990069" cy="72"/>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6B9FA9-4889-476D-A431-B147F188E6E6}">
      <dsp:nvSpPr>
        <dsp:cNvPr id="0" name=""/>
        <dsp:cNvSpPr/>
      </dsp:nvSpPr>
      <dsp:spPr>
        <a:xfrm>
          <a:off x="4381827" y="406568"/>
          <a:ext cx="1990069" cy="2786096"/>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5154" tIns="330200" rIns="155154" bIns="330200" numCol="1" spcCol="1270" anchor="t" anchorCtr="0">
          <a:noAutofit/>
        </a:bodyPr>
        <a:lstStyle/>
        <a:p>
          <a:pPr marL="0" lvl="0" indent="0" algn="l" defTabSz="800100">
            <a:lnSpc>
              <a:spcPct val="90000"/>
            </a:lnSpc>
            <a:spcBef>
              <a:spcPct val="0"/>
            </a:spcBef>
            <a:spcAft>
              <a:spcPct val="35000"/>
            </a:spcAft>
            <a:buNone/>
          </a:pPr>
          <a:r>
            <a:rPr lang="en-US" sz="1800" kern="1200"/>
            <a:t>Come up with design (Will require many itterations)</a:t>
          </a:r>
        </a:p>
      </dsp:txBody>
      <dsp:txXfrm>
        <a:off x="4381827" y="1465285"/>
        <a:ext cx="1990069" cy="1671658"/>
      </dsp:txXfrm>
    </dsp:sp>
    <dsp:sp modelId="{34350831-EA02-4A8C-A94B-4CFAA428246A}">
      <dsp:nvSpPr>
        <dsp:cNvPr id="0" name=""/>
        <dsp:cNvSpPr/>
      </dsp:nvSpPr>
      <dsp:spPr>
        <a:xfrm>
          <a:off x="4958947" y="685178"/>
          <a:ext cx="835829" cy="835829"/>
        </a:xfrm>
        <a:prstGeom prst="ellipse">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5164" tIns="12700" rIns="65164" bIns="12700" numCol="1" spcCol="1270" anchor="ctr" anchorCtr="0">
          <a:noAutofit/>
        </a:bodyPr>
        <a:lstStyle/>
        <a:p>
          <a:pPr marL="0" lvl="0" indent="0" algn="ctr" defTabSz="1778000">
            <a:lnSpc>
              <a:spcPct val="90000"/>
            </a:lnSpc>
            <a:spcBef>
              <a:spcPct val="0"/>
            </a:spcBef>
            <a:spcAft>
              <a:spcPct val="35000"/>
            </a:spcAft>
            <a:buNone/>
          </a:pPr>
          <a:r>
            <a:rPr lang="en-US" sz="4000" kern="1200"/>
            <a:t>3</a:t>
          </a:r>
        </a:p>
      </dsp:txBody>
      <dsp:txXfrm>
        <a:off x="5081351" y="807582"/>
        <a:ext cx="591021" cy="591021"/>
      </dsp:txXfrm>
    </dsp:sp>
    <dsp:sp modelId="{35A448AC-BBF9-4A6C-B0D7-502A2B3AAC62}">
      <dsp:nvSpPr>
        <dsp:cNvPr id="0" name=""/>
        <dsp:cNvSpPr/>
      </dsp:nvSpPr>
      <dsp:spPr>
        <a:xfrm>
          <a:off x="4381827" y="3192593"/>
          <a:ext cx="1990069" cy="72"/>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11F34A-19CB-4880-BE31-C54CE8D2B775}">
      <dsp:nvSpPr>
        <dsp:cNvPr id="0" name=""/>
        <dsp:cNvSpPr/>
      </dsp:nvSpPr>
      <dsp:spPr>
        <a:xfrm>
          <a:off x="6570904" y="406568"/>
          <a:ext cx="1990069" cy="2786096"/>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5154" tIns="330200" rIns="155154" bIns="330200" numCol="1" spcCol="1270" anchor="t" anchorCtr="0">
          <a:noAutofit/>
        </a:bodyPr>
        <a:lstStyle/>
        <a:p>
          <a:pPr marL="0" lvl="0" indent="0" algn="l" defTabSz="800100">
            <a:lnSpc>
              <a:spcPct val="90000"/>
            </a:lnSpc>
            <a:spcBef>
              <a:spcPct val="0"/>
            </a:spcBef>
            <a:spcAft>
              <a:spcPct val="35000"/>
            </a:spcAft>
            <a:buNone/>
          </a:pPr>
          <a:r>
            <a:rPr lang="en-US" sz="1800" kern="1200"/>
            <a:t>Create Arena Model</a:t>
          </a:r>
        </a:p>
      </dsp:txBody>
      <dsp:txXfrm>
        <a:off x="6570904" y="1465285"/>
        <a:ext cx="1990069" cy="1671658"/>
      </dsp:txXfrm>
    </dsp:sp>
    <dsp:sp modelId="{696CCAD1-3B96-4DD5-BB00-609A0600FEF7}">
      <dsp:nvSpPr>
        <dsp:cNvPr id="0" name=""/>
        <dsp:cNvSpPr/>
      </dsp:nvSpPr>
      <dsp:spPr>
        <a:xfrm>
          <a:off x="7148024" y="685178"/>
          <a:ext cx="835829" cy="835829"/>
        </a:xfrm>
        <a:prstGeom prst="ellips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5164" tIns="12700" rIns="65164" bIns="12700" numCol="1" spcCol="1270" anchor="ctr" anchorCtr="0">
          <a:noAutofit/>
        </a:bodyPr>
        <a:lstStyle/>
        <a:p>
          <a:pPr marL="0" lvl="0" indent="0" algn="ctr" defTabSz="1778000">
            <a:lnSpc>
              <a:spcPct val="90000"/>
            </a:lnSpc>
            <a:spcBef>
              <a:spcPct val="0"/>
            </a:spcBef>
            <a:spcAft>
              <a:spcPct val="35000"/>
            </a:spcAft>
            <a:buNone/>
          </a:pPr>
          <a:r>
            <a:rPr lang="en-US" sz="4000" kern="1200"/>
            <a:t>4</a:t>
          </a:r>
        </a:p>
      </dsp:txBody>
      <dsp:txXfrm>
        <a:off x="7270428" y="807582"/>
        <a:ext cx="591021" cy="591021"/>
      </dsp:txXfrm>
    </dsp:sp>
    <dsp:sp modelId="{9DD7A30A-5EAE-4582-BC18-30B27B1EB932}">
      <dsp:nvSpPr>
        <dsp:cNvPr id="0" name=""/>
        <dsp:cNvSpPr/>
      </dsp:nvSpPr>
      <dsp:spPr>
        <a:xfrm>
          <a:off x="6570904" y="3192593"/>
          <a:ext cx="1990069" cy="72"/>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0A5FAB-4007-4425-AEED-ACD098D5E9C4}">
      <dsp:nvSpPr>
        <dsp:cNvPr id="0" name=""/>
        <dsp:cNvSpPr/>
      </dsp:nvSpPr>
      <dsp:spPr>
        <a:xfrm>
          <a:off x="8759980" y="406568"/>
          <a:ext cx="1990069" cy="2786096"/>
        </a:xfrm>
        <a:prstGeom prst="rect">
          <a:avLst/>
        </a:prstGeom>
        <a:solidFill>
          <a:schemeClr val="accent6">
            <a:tint val="40000"/>
            <a:alpha val="90000"/>
            <a:hueOff val="0"/>
            <a:satOff val="0"/>
            <a:lumOff val="0"/>
            <a:alphaOff val="0"/>
          </a:schemeClr>
        </a:solidFill>
        <a:ln w="12700" cap="flat" cmpd="sng" algn="ctr">
          <a:solidFill>
            <a:schemeClr val="accent6">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5154" tIns="330200" rIns="155154" bIns="330200" numCol="1" spcCol="1270" anchor="t" anchorCtr="0">
          <a:noAutofit/>
        </a:bodyPr>
        <a:lstStyle/>
        <a:p>
          <a:pPr marL="0" lvl="0" indent="0" algn="l" defTabSz="800100">
            <a:lnSpc>
              <a:spcPct val="90000"/>
            </a:lnSpc>
            <a:spcBef>
              <a:spcPct val="0"/>
            </a:spcBef>
            <a:spcAft>
              <a:spcPct val="35000"/>
            </a:spcAft>
            <a:buNone/>
          </a:pPr>
          <a:r>
            <a:rPr lang="en-US" sz="1800" kern="1200"/>
            <a:t>Cost Breakdown of Facility</a:t>
          </a:r>
        </a:p>
      </dsp:txBody>
      <dsp:txXfrm>
        <a:off x="8759980" y="1465285"/>
        <a:ext cx="1990069" cy="1671658"/>
      </dsp:txXfrm>
    </dsp:sp>
    <dsp:sp modelId="{BAB0DAB1-8D43-429A-A317-58EEECCB15F4}">
      <dsp:nvSpPr>
        <dsp:cNvPr id="0" name=""/>
        <dsp:cNvSpPr/>
      </dsp:nvSpPr>
      <dsp:spPr>
        <a:xfrm>
          <a:off x="9337100" y="685178"/>
          <a:ext cx="835829" cy="835829"/>
        </a:xfrm>
        <a:prstGeom prst="ellips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5164" tIns="12700" rIns="65164" bIns="12700" numCol="1" spcCol="1270" anchor="ctr" anchorCtr="0">
          <a:noAutofit/>
        </a:bodyPr>
        <a:lstStyle/>
        <a:p>
          <a:pPr marL="0" lvl="0" indent="0" algn="ctr" defTabSz="1778000">
            <a:lnSpc>
              <a:spcPct val="90000"/>
            </a:lnSpc>
            <a:spcBef>
              <a:spcPct val="0"/>
            </a:spcBef>
            <a:spcAft>
              <a:spcPct val="35000"/>
            </a:spcAft>
            <a:buNone/>
          </a:pPr>
          <a:r>
            <a:rPr lang="en-US" sz="4000" kern="1200"/>
            <a:t>5</a:t>
          </a:r>
        </a:p>
      </dsp:txBody>
      <dsp:txXfrm>
        <a:off x="9459504" y="807582"/>
        <a:ext cx="591021" cy="591021"/>
      </dsp:txXfrm>
    </dsp:sp>
    <dsp:sp modelId="{7C5929B5-C815-4945-A202-DA30A8C80E7C}">
      <dsp:nvSpPr>
        <dsp:cNvPr id="0" name=""/>
        <dsp:cNvSpPr/>
      </dsp:nvSpPr>
      <dsp:spPr>
        <a:xfrm>
          <a:off x="8759980" y="3192593"/>
          <a:ext cx="1990069" cy="72"/>
        </a:xfrm>
        <a:prstGeom prst="rect">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E37A69-EADF-4559-9FFB-9425D466CA25}" type="datetimeFigureOut">
              <a:t>8/5/2022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E470F2-2C57-444C-9CBE-00C87E8567C9}" type="slidenum">
              <a:t>‹#›</a:t>
            </a:fld>
            <a:endParaRPr lang="en-US"/>
          </a:p>
        </p:txBody>
      </p:sp>
    </p:spTree>
    <p:extLst>
      <p:ext uri="{BB962C8B-B14F-4D97-AF65-F5344CB8AC3E}">
        <p14:creationId xmlns:p14="http://schemas.microsoft.com/office/powerpoint/2010/main" val="2178917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Increase the size, condense the units, change the obsess  and do not include the 6th year. Add indications of when the new line or upgrades are needed. Nice explanation to the question John. Add the upgrade of the second line to recommend to the year 5. All lines are upgraded by year 5</a:t>
            </a:r>
          </a:p>
        </p:txBody>
      </p:sp>
      <p:sp>
        <p:nvSpPr>
          <p:cNvPr id="4" name="Slide Number Placeholder 3"/>
          <p:cNvSpPr>
            <a:spLocks noGrp="1"/>
          </p:cNvSpPr>
          <p:nvPr>
            <p:ph type="sldNum" sz="quarter" idx="5"/>
          </p:nvPr>
        </p:nvSpPr>
        <p:spPr/>
        <p:txBody>
          <a:bodyPr/>
          <a:lstStyle/>
          <a:p>
            <a:fld id="{89E470F2-2C57-444C-9CBE-00C87E8567C9}" type="slidenum">
              <a:rPr lang="en-US"/>
              <a:t>6</a:t>
            </a:fld>
            <a:endParaRPr lang="en-US"/>
          </a:p>
        </p:txBody>
      </p:sp>
    </p:spTree>
    <p:extLst>
      <p:ext uri="{BB962C8B-B14F-4D97-AF65-F5344CB8AC3E}">
        <p14:creationId xmlns:p14="http://schemas.microsoft.com/office/powerpoint/2010/main" val="1359575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n-US"/>
              <a:t>Click to edit Master title style</a:t>
            </a:r>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fld id="{5586B75A-687E-405C-8A0B-8D00578BA2C3}" type="datetimeFigureOut">
              <a:rPr lang="en-US" dirty="0"/>
              <a:pPr/>
              <a:t>8/5/2022</a:t>
            </a:fld>
            <a:endParaRPr lang="en-US"/>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3817692220"/>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4E5243-F52A-4D37-9694-EB26C6C31910}" type="datetimeFigureOut">
              <a:rPr lang="en-US" dirty="0"/>
              <a:t>8/5/2022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189348677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77B6E1-634A-48DC-9E8B-D894023267EF}" type="datetimeFigureOut">
              <a:rPr lang="en-US" dirty="0"/>
              <a:t>8/5/2022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32951290"/>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B2D3E9E-A95C-48F2-B4BF-A71542E0BE9A}" type="datetimeFigureOut">
              <a:rPr lang="en-US" dirty="0"/>
              <a:t>8/5/2022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1171527562"/>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n-US"/>
              <a:t>Click to edit Master title style</a:t>
            </a:r>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dirty="0"/>
              <a:pPr/>
              <a:t>8/5/2022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a:p>
        </p:txBody>
      </p:sp>
    </p:spTree>
    <p:extLst>
      <p:ext uri="{BB962C8B-B14F-4D97-AF65-F5344CB8AC3E}">
        <p14:creationId xmlns:p14="http://schemas.microsoft.com/office/powerpoint/2010/main" val="1615222069"/>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12952B5-7A2F-4CC8-B7CE-9234E21C2837}" type="datetimeFigureOut">
              <a:rPr lang="en-US" dirty="0"/>
              <a:t>8/5/2022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3617338408"/>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1DA07A-9201-4B4B-BAF2-015AFA30F520}" type="datetimeFigureOut">
              <a:rPr lang="en-US" dirty="0"/>
              <a:t>8/5/2022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144982711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3D7E00A-486F-4252-8B1D-E32645521F49}" type="datetimeFigureOut">
              <a:rPr lang="en-US" dirty="0"/>
              <a:t>8/5/2022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3821644343"/>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DF5F92-E675-4B36-9A60-69A962A68675}" type="datetimeFigureOut">
              <a:rPr lang="en-US" dirty="0"/>
              <a:t>8/5/2022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2588544497"/>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5" name="Date Placeholder 4"/>
          <p:cNvSpPr>
            <a:spLocks noGrp="1"/>
          </p:cNvSpPr>
          <p:nvPr>
            <p:ph type="dt" sz="half" idx="10"/>
          </p:nvPr>
        </p:nvSpPr>
        <p:spPr/>
        <p:txBody>
          <a:bodyPr/>
          <a:lstStyle/>
          <a:p>
            <a:fld id="{AF6E2C9B-5FA2-460D-9BE7-B0812FC2A6FF}" type="datetimeFigureOut">
              <a:rPr lang="en-US" dirty="0"/>
              <a:t>8/5/2022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124891014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0" y="0"/>
            <a:ext cx="12192000" cy="5330952"/>
          </a:xfrm>
          <a:blipFill>
            <a:blip r:embed="rId2"/>
            <a:stretch>
              <a:fillRect/>
            </a:stretch>
          </a:blip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fld id="{5586B75A-687E-405C-8A0B-8D00578BA2C3}" type="datetimeFigureOut">
              <a:rPr lang="en-US" dirty="0"/>
              <a:pPr/>
              <a:t>8/5/2022</a:t>
            </a:fld>
            <a:endParaRPr lang="en-US"/>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endParaRPr lang="en-US"/>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3117762151"/>
      </p:ext>
    </p:extLst>
  </p:cSld>
  <p:clrMapOvr>
    <a:overrideClrMapping bg1="lt1" tx1="dk1" bg2="lt2" tx2="dk2" accent1="accent1" accent2="accent2" accent3="accent3" accent4="accent4" accent5="accent5" accent6="accent6" hlink="hlink" folHlink="folHlink"/>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5586B75A-687E-405C-8A0B-8D00578BA2C3}" type="datetimeFigureOut">
              <a:rPr lang="en-US" dirty="0"/>
              <a:pPr/>
              <a:t>8/5/2022</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fld id="{4FAB73BC-B049-4115-A692-8D63A059BFB8}" type="slidenum">
              <a:rPr lang="en-US" dirty="0"/>
              <a:pPr/>
              <a:t>‹#›</a:t>
            </a:fld>
            <a:endParaRPr lang="en-US"/>
          </a:p>
        </p:txBody>
      </p:sp>
    </p:spTree>
    <p:extLst>
      <p:ext uri="{BB962C8B-B14F-4D97-AF65-F5344CB8AC3E}">
        <p14:creationId xmlns:p14="http://schemas.microsoft.com/office/powerpoint/2010/main" val="334312255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cs typeface="Calibri Light"/>
              </a:rPr>
              <a:t>Team 3 – Healthy Body Vitamins</a:t>
            </a:r>
            <a:endParaRPr lang="en-US"/>
          </a:p>
        </p:txBody>
      </p:sp>
      <p:sp>
        <p:nvSpPr>
          <p:cNvPr id="3" name="Subtitle 2"/>
          <p:cNvSpPr>
            <a:spLocks noGrp="1"/>
          </p:cNvSpPr>
          <p:nvPr>
            <p:ph type="subTitle" idx="1"/>
          </p:nvPr>
        </p:nvSpPr>
        <p:spPr/>
        <p:txBody>
          <a:bodyPr vert="horz" lIns="91440" tIns="45720" rIns="91440" bIns="45720" rtlCol="0" anchor="t">
            <a:normAutofit/>
          </a:bodyPr>
          <a:lstStyle/>
          <a:p>
            <a:r>
              <a:rPr lang="en-US">
                <a:cs typeface="Calibri"/>
              </a:rPr>
              <a:t>John Wittgen, William Shehane, Brian Waterson, Caine Wilson</a:t>
            </a:r>
            <a:endParaRPr lang="en-US"/>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06478-E7F9-B749-90CF-36ABFE0A58E6}"/>
              </a:ext>
            </a:extLst>
          </p:cNvPr>
          <p:cNvSpPr>
            <a:spLocks noGrp="1"/>
          </p:cNvSpPr>
          <p:nvPr>
            <p:ph type="title"/>
          </p:nvPr>
        </p:nvSpPr>
        <p:spPr/>
        <p:txBody>
          <a:bodyPr/>
          <a:lstStyle/>
          <a:p>
            <a:r>
              <a:rPr lang="en-US">
                <a:cs typeface="Calibri Light"/>
              </a:rPr>
              <a:t>Final Facility Design</a:t>
            </a:r>
          </a:p>
        </p:txBody>
      </p:sp>
      <p:sp>
        <p:nvSpPr>
          <p:cNvPr id="4" name="Slide Number Placeholder 3">
            <a:extLst>
              <a:ext uri="{FF2B5EF4-FFF2-40B4-BE49-F238E27FC236}">
                <a16:creationId xmlns:a16="http://schemas.microsoft.com/office/drawing/2014/main" id="{8ACE52F3-CF48-503E-06CA-A2F19A3F3CAE}"/>
              </a:ext>
            </a:extLst>
          </p:cNvPr>
          <p:cNvSpPr>
            <a:spLocks noGrp="1"/>
          </p:cNvSpPr>
          <p:nvPr>
            <p:ph type="sldNum" sz="quarter" idx="12"/>
          </p:nvPr>
        </p:nvSpPr>
        <p:spPr/>
        <p:txBody>
          <a:bodyPr/>
          <a:lstStyle/>
          <a:p>
            <a:fld id="{4FAB73BC-B049-4115-A692-8D63A059BFB8}" type="slidenum">
              <a:rPr lang="en-US" dirty="0"/>
              <a:t>10</a:t>
            </a:fld>
            <a:endParaRPr lang="en-US"/>
          </a:p>
        </p:txBody>
      </p:sp>
      <p:pic>
        <p:nvPicPr>
          <p:cNvPr id="3" name="Picture 4" descr="Chart&#10;&#10;Description automatically generated">
            <a:extLst>
              <a:ext uri="{FF2B5EF4-FFF2-40B4-BE49-F238E27FC236}">
                <a16:creationId xmlns:a16="http://schemas.microsoft.com/office/drawing/2014/main" id="{E3E06554-BDFB-4C42-76F4-50B78670C11F}"/>
              </a:ext>
            </a:extLst>
          </p:cNvPr>
          <p:cNvPicPr>
            <a:picLocks noChangeAspect="1"/>
          </p:cNvPicPr>
          <p:nvPr/>
        </p:nvPicPr>
        <p:blipFill>
          <a:blip r:embed="rId2"/>
          <a:stretch>
            <a:fillRect/>
          </a:stretch>
        </p:blipFill>
        <p:spPr>
          <a:xfrm>
            <a:off x="770393" y="1833184"/>
            <a:ext cx="5850834" cy="4526389"/>
          </a:xfrm>
          <a:prstGeom prst="rect">
            <a:avLst/>
          </a:prstGeom>
        </p:spPr>
      </p:pic>
      <p:sp>
        <p:nvSpPr>
          <p:cNvPr id="5" name="TextBox 4">
            <a:extLst>
              <a:ext uri="{FF2B5EF4-FFF2-40B4-BE49-F238E27FC236}">
                <a16:creationId xmlns:a16="http://schemas.microsoft.com/office/drawing/2014/main" id="{A97BC608-8F80-24F1-2B95-FA59DA7EE737}"/>
              </a:ext>
            </a:extLst>
          </p:cNvPr>
          <p:cNvSpPr txBox="1"/>
          <p:nvPr/>
        </p:nvSpPr>
        <p:spPr>
          <a:xfrm>
            <a:off x="7040880" y="1893570"/>
            <a:ext cx="4720590"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a:cs typeface="Calibri Light" panose="020F0302020204030204"/>
              </a:rPr>
              <a:t>The team decided to include the ticketing operation at the end of the process, so the department is places closest to the shipping department.</a:t>
            </a:r>
          </a:p>
          <a:p>
            <a:pPr marL="285750" indent="-285750">
              <a:buFont typeface="Arial"/>
              <a:buChar char="•"/>
            </a:pPr>
            <a:r>
              <a:rPr lang="en-US">
                <a:cs typeface="Calibri Light" panose="020F0302020204030204"/>
              </a:rPr>
              <a:t>The facility was then sectioned into different warehousing locations to determine the distances between the departments to support with the Arena simulation.</a:t>
            </a:r>
          </a:p>
          <a:p>
            <a:pPr marL="285750" indent="-285750">
              <a:buFont typeface="Arial"/>
              <a:buChar char="•"/>
            </a:pPr>
            <a:r>
              <a:rPr lang="en-US">
                <a:cs typeface="Calibri Light" panose="020F0302020204030204"/>
              </a:rPr>
              <a:t>The team also considered to split the shipping and receiving departments to help with routing and to further support the Arena simulation.</a:t>
            </a:r>
          </a:p>
        </p:txBody>
      </p:sp>
    </p:spTree>
    <p:extLst>
      <p:ext uri="{BB962C8B-B14F-4D97-AF65-F5344CB8AC3E}">
        <p14:creationId xmlns:p14="http://schemas.microsoft.com/office/powerpoint/2010/main" val="15785167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67E5B-5D60-D2B8-270F-79A22D2A0B32}"/>
              </a:ext>
            </a:extLst>
          </p:cNvPr>
          <p:cNvSpPr>
            <a:spLocks noGrp="1"/>
          </p:cNvSpPr>
          <p:nvPr>
            <p:ph type="title"/>
          </p:nvPr>
        </p:nvSpPr>
        <p:spPr/>
        <p:txBody>
          <a:bodyPr/>
          <a:lstStyle/>
          <a:p>
            <a:r>
              <a:rPr lang="en-US">
                <a:cs typeface="Calibri Light"/>
              </a:rPr>
              <a:t>Department Centroids </a:t>
            </a:r>
            <a:endParaRPr lang="en-US"/>
          </a:p>
        </p:txBody>
      </p:sp>
      <p:sp>
        <p:nvSpPr>
          <p:cNvPr id="3" name="Content Placeholder 2">
            <a:extLst>
              <a:ext uri="{FF2B5EF4-FFF2-40B4-BE49-F238E27FC236}">
                <a16:creationId xmlns:a16="http://schemas.microsoft.com/office/drawing/2014/main" id="{EA07AD08-C198-4F8A-5985-72F1D6F264AC}"/>
              </a:ext>
            </a:extLst>
          </p:cNvPr>
          <p:cNvSpPr>
            <a:spLocks noGrp="1"/>
          </p:cNvSpPr>
          <p:nvPr>
            <p:ph idx="1"/>
          </p:nvPr>
        </p:nvSpPr>
        <p:spPr/>
        <p:txBody>
          <a:bodyPr vert="horz" lIns="91440" tIns="45720" rIns="91440" bIns="45720" rtlCol="0" anchor="t">
            <a:normAutofit/>
          </a:bodyPr>
          <a:lstStyle/>
          <a:p>
            <a:r>
              <a:rPr lang="en-US">
                <a:cs typeface="Calibri Light"/>
              </a:rPr>
              <a:t>Include Calculations Here</a:t>
            </a:r>
          </a:p>
          <a:p>
            <a:endParaRPr lang="en-US">
              <a:cs typeface="Calibri Light"/>
            </a:endParaRPr>
          </a:p>
        </p:txBody>
      </p:sp>
      <p:sp>
        <p:nvSpPr>
          <p:cNvPr id="4" name="Slide Number Placeholder 3">
            <a:extLst>
              <a:ext uri="{FF2B5EF4-FFF2-40B4-BE49-F238E27FC236}">
                <a16:creationId xmlns:a16="http://schemas.microsoft.com/office/drawing/2014/main" id="{CE0F7CDC-372C-65B5-D72C-4AC604A22BFE}"/>
              </a:ext>
            </a:extLst>
          </p:cNvPr>
          <p:cNvSpPr>
            <a:spLocks noGrp="1"/>
          </p:cNvSpPr>
          <p:nvPr>
            <p:ph type="sldNum" sz="quarter" idx="12"/>
          </p:nvPr>
        </p:nvSpPr>
        <p:spPr/>
        <p:txBody>
          <a:bodyPr/>
          <a:lstStyle/>
          <a:p>
            <a:fld id="{4FAB73BC-B049-4115-A692-8D63A059BFB8}" type="slidenum">
              <a:rPr lang="en-US" dirty="0"/>
              <a:t>11</a:t>
            </a:fld>
            <a:endParaRPr lang="en-US"/>
          </a:p>
        </p:txBody>
      </p:sp>
      <p:pic>
        <p:nvPicPr>
          <p:cNvPr id="6" name="Picture 6" descr="Table&#10;&#10;Description automatically generated">
            <a:extLst>
              <a:ext uri="{FF2B5EF4-FFF2-40B4-BE49-F238E27FC236}">
                <a16:creationId xmlns:a16="http://schemas.microsoft.com/office/drawing/2014/main" id="{987611BD-D486-0C64-0317-B709B1F6EC1D}"/>
              </a:ext>
            </a:extLst>
          </p:cNvPr>
          <p:cNvPicPr>
            <a:picLocks noChangeAspect="1"/>
          </p:cNvPicPr>
          <p:nvPr/>
        </p:nvPicPr>
        <p:blipFill>
          <a:blip r:embed="rId2"/>
          <a:stretch>
            <a:fillRect/>
          </a:stretch>
        </p:blipFill>
        <p:spPr>
          <a:xfrm>
            <a:off x="654205" y="2095717"/>
            <a:ext cx="5880847" cy="3679742"/>
          </a:xfrm>
          <a:prstGeom prst="rect">
            <a:avLst/>
          </a:prstGeom>
        </p:spPr>
      </p:pic>
      <p:sp>
        <p:nvSpPr>
          <p:cNvPr id="7" name="TextBox 6">
            <a:extLst>
              <a:ext uri="{FF2B5EF4-FFF2-40B4-BE49-F238E27FC236}">
                <a16:creationId xmlns:a16="http://schemas.microsoft.com/office/drawing/2014/main" id="{1A661E70-14F5-DB7C-A0AC-DA472A19C31E}"/>
              </a:ext>
            </a:extLst>
          </p:cNvPr>
          <p:cNvSpPr txBox="1"/>
          <p:nvPr/>
        </p:nvSpPr>
        <p:spPr>
          <a:xfrm>
            <a:off x="6835588" y="2115110"/>
            <a:ext cx="449636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US" sz="2400">
                <a:cs typeface="Calibri Light" panose="020F0302020204030204"/>
              </a:rPr>
              <a:t>Centroid calculations for department routes  </a:t>
            </a:r>
          </a:p>
        </p:txBody>
      </p:sp>
    </p:spTree>
    <p:extLst>
      <p:ext uri="{BB962C8B-B14F-4D97-AF65-F5344CB8AC3E}">
        <p14:creationId xmlns:p14="http://schemas.microsoft.com/office/powerpoint/2010/main" val="1964113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B66F5-3699-E41C-035A-EEA01D0FA600}"/>
              </a:ext>
            </a:extLst>
          </p:cNvPr>
          <p:cNvSpPr>
            <a:spLocks noGrp="1"/>
          </p:cNvSpPr>
          <p:nvPr>
            <p:ph type="title"/>
          </p:nvPr>
        </p:nvSpPr>
        <p:spPr/>
        <p:txBody>
          <a:bodyPr/>
          <a:lstStyle/>
          <a:p>
            <a:r>
              <a:rPr lang="en-US">
                <a:cs typeface="Calibri Light"/>
              </a:rPr>
              <a:t>Routes </a:t>
            </a:r>
            <a:endParaRPr lang="en-US"/>
          </a:p>
        </p:txBody>
      </p:sp>
      <p:sp>
        <p:nvSpPr>
          <p:cNvPr id="3" name="Content Placeholder 2">
            <a:extLst>
              <a:ext uri="{FF2B5EF4-FFF2-40B4-BE49-F238E27FC236}">
                <a16:creationId xmlns:a16="http://schemas.microsoft.com/office/drawing/2014/main" id="{B50E5BC3-74AF-F9BC-B82F-06B7CEF94A30}"/>
              </a:ext>
            </a:extLst>
          </p:cNvPr>
          <p:cNvSpPr>
            <a:spLocks noGrp="1"/>
          </p:cNvSpPr>
          <p:nvPr>
            <p:ph idx="1"/>
          </p:nvPr>
        </p:nvSpPr>
        <p:spPr>
          <a:xfrm>
            <a:off x="666496" y="2011680"/>
            <a:ext cx="2559685" cy="3766185"/>
          </a:xfrm>
        </p:spPr>
        <p:txBody>
          <a:bodyPr vert="horz" lIns="91440" tIns="45720" rIns="91440" bIns="45720" rtlCol="0" anchor="t">
            <a:normAutofit fontScale="85000" lnSpcReduction="20000"/>
          </a:bodyPr>
          <a:lstStyle/>
          <a:p>
            <a:pPr marL="0" indent="0">
              <a:buNone/>
            </a:pPr>
            <a:r>
              <a:rPr lang="en-US" u="sng">
                <a:cs typeface="Calibri Light"/>
              </a:rPr>
              <a:t>Receiving Routes:</a:t>
            </a:r>
            <a:endParaRPr lang="en-US">
              <a:cs typeface="Calibri Light"/>
            </a:endParaRPr>
          </a:p>
          <a:p>
            <a:pPr marL="0" indent="0">
              <a:buNone/>
            </a:pPr>
            <a:r>
              <a:rPr lang="en-US">
                <a:cs typeface="Calibri Light"/>
              </a:rPr>
              <a:t>R -&gt; 1 = R –7-3-4-1</a:t>
            </a:r>
            <a:endParaRPr lang="en-US" u="sng">
              <a:cs typeface="Calibri Light"/>
            </a:endParaRPr>
          </a:p>
          <a:p>
            <a:pPr marL="0" indent="0">
              <a:buNone/>
            </a:pPr>
            <a:r>
              <a:rPr lang="en-US">
                <a:cs typeface="Calibri Light"/>
              </a:rPr>
              <a:t>R -&gt; 2 = R-7-3-4-5-2</a:t>
            </a:r>
          </a:p>
          <a:p>
            <a:pPr marL="0" indent="0">
              <a:buNone/>
            </a:pPr>
            <a:r>
              <a:rPr lang="en-US">
                <a:cs typeface="Calibri Light"/>
              </a:rPr>
              <a:t>R -&gt; 3 = R-7-3</a:t>
            </a:r>
          </a:p>
          <a:p>
            <a:pPr marL="0" indent="0">
              <a:buNone/>
            </a:pPr>
            <a:r>
              <a:rPr lang="en-US">
                <a:cs typeface="Calibri Light"/>
              </a:rPr>
              <a:t>R-&gt; 4 = R-7-3-4</a:t>
            </a:r>
          </a:p>
          <a:p>
            <a:pPr marL="0" indent="0">
              <a:buNone/>
            </a:pPr>
            <a:r>
              <a:rPr lang="en-US">
                <a:cs typeface="Calibri Light"/>
              </a:rPr>
              <a:t>R-&gt; 5 = R-7-3-4-5</a:t>
            </a:r>
          </a:p>
          <a:p>
            <a:pPr marL="0" indent="0">
              <a:buNone/>
            </a:pPr>
            <a:r>
              <a:rPr lang="en-US">
                <a:cs typeface="Calibri Light"/>
              </a:rPr>
              <a:t>R-&gt; 6 = R-7-6</a:t>
            </a:r>
          </a:p>
          <a:p>
            <a:pPr marL="0" indent="0">
              <a:buNone/>
            </a:pPr>
            <a:r>
              <a:rPr lang="en-US">
                <a:cs typeface="Calibri Light"/>
              </a:rPr>
              <a:t>R -&gt; 7 = R-7</a:t>
            </a:r>
          </a:p>
          <a:p>
            <a:pPr marL="0" indent="0">
              <a:buNone/>
            </a:pPr>
            <a:r>
              <a:rPr lang="en-US">
                <a:cs typeface="Calibri Light"/>
              </a:rPr>
              <a:t>R-&gt; 8 = R-7-8</a:t>
            </a:r>
          </a:p>
          <a:p>
            <a:pPr marL="0" indent="0">
              <a:buNone/>
            </a:pPr>
            <a:r>
              <a:rPr lang="en-US">
                <a:cs typeface="Calibri Light"/>
              </a:rPr>
              <a:t>R-&gt; 9 = R-7-8-9</a:t>
            </a:r>
          </a:p>
          <a:p>
            <a:pPr marL="0" indent="0">
              <a:buNone/>
            </a:pPr>
            <a:endParaRPr lang="en-US" u="sng">
              <a:cs typeface="Calibri Light"/>
            </a:endParaRPr>
          </a:p>
          <a:p>
            <a:pPr marL="0" indent="0">
              <a:buNone/>
            </a:pPr>
            <a:endParaRPr lang="en-US" u="sng">
              <a:cs typeface="Calibri Light"/>
            </a:endParaRPr>
          </a:p>
        </p:txBody>
      </p:sp>
      <p:sp>
        <p:nvSpPr>
          <p:cNvPr id="4" name="Slide Number Placeholder 3">
            <a:extLst>
              <a:ext uri="{FF2B5EF4-FFF2-40B4-BE49-F238E27FC236}">
                <a16:creationId xmlns:a16="http://schemas.microsoft.com/office/drawing/2014/main" id="{A3B46A78-B5F2-5521-13D2-2611C3181486}"/>
              </a:ext>
            </a:extLst>
          </p:cNvPr>
          <p:cNvSpPr>
            <a:spLocks noGrp="1"/>
          </p:cNvSpPr>
          <p:nvPr>
            <p:ph type="sldNum" sz="quarter" idx="12"/>
          </p:nvPr>
        </p:nvSpPr>
        <p:spPr/>
        <p:txBody>
          <a:bodyPr/>
          <a:lstStyle/>
          <a:p>
            <a:fld id="{4FAB73BC-B049-4115-A692-8D63A059BFB8}" type="slidenum">
              <a:rPr lang="en-US" dirty="0"/>
              <a:t>12</a:t>
            </a:fld>
            <a:endParaRPr lang="en-US"/>
          </a:p>
        </p:txBody>
      </p:sp>
      <p:sp>
        <p:nvSpPr>
          <p:cNvPr id="5" name="TextBox 4">
            <a:extLst>
              <a:ext uri="{FF2B5EF4-FFF2-40B4-BE49-F238E27FC236}">
                <a16:creationId xmlns:a16="http://schemas.microsoft.com/office/drawing/2014/main" id="{356D46B7-F022-9A26-9D19-003A3AE9B7DB}"/>
              </a:ext>
            </a:extLst>
          </p:cNvPr>
          <p:cNvSpPr txBox="1"/>
          <p:nvPr/>
        </p:nvSpPr>
        <p:spPr>
          <a:xfrm>
            <a:off x="3849370" y="2000249"/>
            <a:ext cx="3049270" cy="39492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85000"/>
              </a:lnSpc>
              <a:spcBef>
                <a:spcPts val="1300"/>
              </a:spcBef>
            </a:pPr>
            <a:r>
              <a:rPr lang="en-US" u="sng">
                <a:ea typeface="+mn-lt"/>
                <a:cs typeface="+mn-lt"/>
              </a:rPr>
              <a:t>Manufacturing Routes:</a:t>
            </a:r>
            <a:endParaRPr lang="en-US">
              <a:ea typeface="+mn-lt"/>
              <a:cs typeface="+mn-lt"/>
            </a:endParaRPr>
          </a:p>
          <a:p>
            <a:pPr>
              <a:lnSpc>
                <a:spcPct val="85000"/>
              </a:lnSpc>
              <a:spcBef>
                <a:spcPts val="1300"/>
              </a:spcBef>
            </a:pPr>
            <a:r>
              <a:rPr lang="en-US">
                <a:ea typeface="+mn-lt"/>
                <a:cs typeface="+mn-lt"/>
              </a:rPr>
              <a:t>M -&gt; 1 = M-3-4-1</a:t>
            </a:r>
          </a:p>
          <a:p>
            <a:pPr>
              <a:lnSpc>
                <a:spcPct val="85000"/>
              </a:lnSpc>
              <a:spcBef>
                <a:spcPts val="1300"/>
              </a:spcBef>
            </a:pPr>
            <a:r>
              <a:rPr lang="en-US">
                <a:cs typeface="Calibri Light"/>
              </a:rPr>
              <a:t>M -&gt; 2 = M-3-4-5-2</a:t>
            </a:r>
            <a:endParaRPr lang="en-US">
              <a:ea typeface="+mn-lt"/>
              <a:cs typeface="+mn-lt"/>
            </a:endParaRPr>
          </a:p>
          <a:p>
            <a:pPr>
              <a:lnSpc>
                <a:spcPct val="85000"/>
              </a:lnSpc>
              <a:spcBef>
                <a:spcPts val="1300"/>
              </a:spcBef>
            </a:pPr>
            <a:r>
              <a:rPr lang="en-US">
                <a:cs typeface="Calibri Light"/>
              </a:rPr>
              <a:t>M -&gt; 3 = M-3</a:t>
            </a:r>
            <a:endParaRPr lang="en-US">
              <a:ea typeface="+mn-lt"/>
              <a:cs typeface="+mn-lt"/>
            </a:endParaRPr>
          </a:p>
          <a:p>
            <a:pPr>
              <a:lnSpc>
                <a:spcPct val="85000"/>
              </a:lnSpc>
              <a:spcBef>
                <a:spcPts val="1300"/>
              </a:spcBef>
            </a:pPr>
            <a:r>
              <a:rPr lang="en-US">
                <a:cs typeface="Calibri Light"/>
              </a:rPr>
              <a:t>M -&gt; 4 = M-3-4-5</a:t>
            </a:r>
            <a:endParaRPr lang="en-US">
              <a:ea typeface="+mn-lt"/>
              <a:cs typeface="+mn-lt"/>
            </a:endParaRPr>
          </a:p>
          <a:p>
            <a:pPr>
              <a:lnSpc>
                <a:spcPct val="85000"/>
              </a:lnSpc>
              <a:spcBef>
                <a:spcPts val="1300"/>
              </a:spcBef>
            </a:pPr>
            <a:r>
              <a:rPr lang="en-US">
                <a:cs typeface="Calibri Light"/>
              </a:rPr>
              <a:t>M -&gt; 5 = M-3-4-5</a:t>
            </a:r>
            <a:endParaRPr lang="en-US">
              <a:ea typeface="+mn-lt"/>
              <a:cs typeface="+mn-lt"/>
            </a:endParaRPr>
          </a:p>
          <a:p>
            <a:pPr>
              <a:lnSpc>
                <a:spcPct val="85000"/>
              </a:lnSpc>
              <a:spcBef>
                <a:spcPts val="1300"/>
              </a:spcBef>
            </a:pPr>
            <a:r>
              <a:rPr lang="en-US">
                <a:cs typeface="Calibri Light"/>
              </a:rPr>
              <a:t>M -&gt; 7 = M-3-7</a:t>
            </a:r>
            <a:endParaRPr lang="en-US">
              <a:ea typeface="+mn-lt"/>
              <a:cs typeface="+mn-lt"/>
            </a:endParaRPr>
          </a:p>
          <a:p>
            <a:pPr>
              <a:lnSpc>
                <a:spcPct val="85000"/>
              </a:lnSpc>
              <a:spcBef>
                <a:spcPts val="1300"/>
              </a:spcBef>
            </a:pPr>
            <a:r>
              <a:rPr lang="en-US">
                <a:cs typeface="Calibri Light"/>
              </a:rPr>
              <a:t>M -&gt; 8 = M-3-4-8</a:t>
            </a:r>
            <a:endParaRPr lang="en-US">
              <a:ea typeface="+mn-lt"/>
              <a:cs typeface="+mn-lt"/>
            </a:endParaRPr>
          </a:p>
          <a:p>
            <a:pPr>
              <a:lnSpc>
                <a:spcPct val="85000"/>
              </a:lnSpc>
              <a:spcBef>
                <a:spcPts val="1300"/>
              </a:spcBef>
            </a:pPr>
            <a:r>
              <a:rPr lang="en-US">
                <a:cs typeface="Calibri Light"/>
              </a:rPr>
              <a:t>M -&gt; 9 = M-3-4-5-9</a:t>
            </a:r>
            <a:endParaRPr lang="en-US">
              <a:ea typeface="+mn-lt"/>
              <a:cs typeface="+mn-lt"/>
            </a:endParaRPr>
          </a:p>
          <a:p>
            <a:pPr>
              <a:lnSpc>
                <a:spcPct val="85000"/>
              </a:lnSpc>
              <a:spcBef>
                <a:spcPts val="1300"/>
              </a:spcBef>
            </a:pPr>
            <a:endParaRPr lang="en-US" u="sng">
              <a:cs typeface="Calibri Light"/>
            </a:endParaRPr>
          </a:p>
        </p:txBody>
      </p:sp>
      <p:sp>
        <p:nvSpPr>
          <p:cNvPr id="6" name="TextBox 5">
            <a:extLst>
              <a:ext uri="{FF2B5EF4-FFF2-40B4-BE49-F238E27FC236}">
                <a16:creationId xmlns:a16="http://schemas.microsoft.com/office/drawing/2014/main" id="{9C2835DB-AF91-20D6-E468-CCBAA7F98DA5}"/>
              </a:ext>
            </a:extLst>
          </p:cNvPr>
          <p:cNvSpPr txBox="1"/>
          <p:nvPr/>
        </p:nvSpPr>
        <p:spPr>
          <a:xfrm>
            <a:off x="7067550" y="2035810"/>
            <a:ext cx="3582670"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u="sng">
                <a:ea typeface="+mn-lt"/>
                <a:cs typeface="+mn-lt"/>
              </a:rPr>
              <a:t>Picking Routes:</a:t>
            </a:r>
          </a:p>
          <a:p>
            <a:r>
              <a:rPr lang="en-US">
                <a:cs typeface="Calibri Light"/>
              </a:rPr>
              <a:t>1 -&gt; S = 1-4-8-T-S</a:t>
            </a:r>
          </a:p>
          <a:p>
            <a:r>
              <a:rPr lang="en-US">
                <a:ea typeface="+mn-lt"/>
                <a:cs typeface="+mn-lt"/>
              </a:rPr>
              <a:t>2-&gt; S = 2-5-4-8-T-S</a:t>
            </a:r>
          </a:p>
          <a:p>
            <a:r>
              <a:rPr lang="en-US">
                <a:ea typeface="+mn-lt"/>
                <a:cs typeface="+mn-lt"/>
              </a:rPr>
              <a:t>3-&gt; S = 3-4-8-T-S</a:t>
            </a:r>
          </a:p>
          <a:p>
            <a:r>
              <a:rPr lang="en-US">
                <a:ea typeface="+mn-lt"/>
                <a:cs typeface="+mn-lt"/>
              </a:rPr>
              <a:t>4-&gt; S = 4-8-T-S</a:t>
            </a:r>
          </a:p>
          <a:p>
            <a:r>
              <a:rPr lang="en-US">
                <a:ea typeface="+mn-lt"/>
                <a:cs typeface="+mn-lt"/>
              </a:rPr>
              <a:t>5-&gt; S = 5-4-8-T-S</a:t>
            </a:r>
          </a:p>
          <a:p>
            <a:r>
              <a:rPr lang="en-US">
                <a:ea typeface="+mn-lt"/>
                <a:cs typeface="+mn-lt"/>
              </a:rPr>
              <a:t>7 -&gt; S = 7-8-T-S</a:t>
            </a:r>
          </a:p>
          <a:p>
            <a:r>
              <a:rPr lang="en-US">
                <a:ea typeface="+mn-lt"/>
                <a:cs typeface="+mn-lt"/>
              </a:rPr>
              <a:t>8-&gt; S = 8-7-T-S</a:t>
            </a:r>
          </a:p>
          <a:p>
            <a:r>
              <a:rPr lang="en-US">
                <a:ea typeface="+mn-lt"/>
                <a:cs typeface="+mn-lt"/>
              </a:rPr>
              <a:t>9-&gt; S = 9-8-T-S</a:t>
            </a:r>
            <a:endParaRPr lang="en-US"/>
          </a:p>
        </p:txBody>
      </p:sp>
    </p:spTree>
    <p:extLst>
      <p:ext uri="{BB962C8B-B14F-4D97-AF65-F5344CB8AC3E}">
        <p14:creationId xmlns:p14="http://schemas.microsoft.com/office/powerpoint/2010/main" val="25633878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D59C9-4BB4-3308-2A63-5EE377533F04}"/>
              </a:ext>
            </a:extLst>
          </p:cNvPr>
          <p:cNvSpPr>
            <a:spLocks noGrp="1"/>
          </p:cNvSpPr>
          <p:nvPr>
            <p:ph type="title"/>
          </p:nvPr>
        </p:nvSpPr>
        <p:spPr/>
        <p:txBody>
          <a:bodyPr/>
          <a:lstStyle/>
          <a:p>
            <a:r>
              <a:rPr lang="en-US">
                <a:cs typeface="Calibri Light"/>
              </a:rPr>
              <a:t>Distance Calculations</a:t>
            </a:r>
            <a:endParaRPr lang="en-US"/>
          </a:p>
        </p:txBody>
      </p:sp>
      <p:pic>
        <p:nvPicPr>
          <p:cNvPr id="5" name="Picture 5" descr="Table&#10;&#10;Description automatically generated">
            <a:extLst>
              <a:ext uri="{FF2B5EF4-FFF2-40B4-BE49-F238E27FC236}">
                <a16:creationId xmlns:a16="http://schemas.microsoft.com/office/drawing/2014/main" id="{6CF95856-FBBB-45C5-5ADF-D05B5495DBD8}"/>
              </a:ext>
            </a:extLst>
          </p:cNvPr>
          <p:cNvPicPr>
            <a:picLocks noGrp="1" noChangeAspect="1"/>
          </p:cNvPicPr>
          <p:nvPr>
            <p:ph idx="1"/>
          </p:nvPr>
        </p:nvPicPr>
        <p:blipFill>
          <a:blip r:embed="rId2"/>
          <a:stretch>
            <a:fillRect/>
          </a:stretch>
        </p:blipFill>
        <p:spPr>
          <a:xfrm>
            <a:off x="910335" y="1716598"/>
            <a:ext cx="3866571" cy="4574567"/>
          </a:xfrm>
        </p:spPr>
      </p:pic>
      <p:sp>
        <p:nvSpPr>
          <p:cNvPr id="4" name="Slide Number Placeholder 3">
            <a:extLst>
              <a:ext uri="{FF2B5EF4-FFF2-40B4-BE49-F238E27FC236}">
                <a16:creationId xmlns:a16="http://schemas.microsoft.com/office/drawing/2014/main" id="{ACAE349A-2739-95DD-5D6B-309CE84D173C}"/>
              </a:ext>
            </a:extLst>
          </p:cNvPr>
          <p:cNvSpPr>
            <a:spLocks noGrp="1"/>
          </p:cNvSpPr>
          <p:nvPr>
            <p:ph type="sldNum" sz="quarter" idx="12"/>
          </p:nvPr>
        </p:nvSpPr>
        <p:spPr/>
        <p:txBody>
          <a:bodyPr/>
          <a:lstStyle/>
          <a:p>
            <a:fld id="{4FAB73BC-B049-4115-A692-8D63A059BFB8}" type="slidenum">
              <a:rPr lang="en-US" dirty="0"/>
              <a:t>13</a:t>
            </a:fld>
            <a:endParaRPr lang="en-US"/>
          </a:p>
        </p:txBody>
      </p:sp>
      <p:sp>
        <p:nvSpPr>
          <p:cNvPr id="6" name="TextBox 5">
            <a:extLst>
              <a:ext uri="{FF2B5EF4-FFF2-40B4-BE49-F238E27FC236}">
                <a16:creationId xmlns:a16="http://schemas.microsoft.com/office/drawing/2014/main" id="{4F597024-F699-0BF3-04F6-F60843589E16}"/>
              </a:ext>
            </a:extLst>
          </p:cNvPr>
          <p:cNvSpPr txBox="1"/>
          <p:nvPr/>
        </p:nvSpPr>
        <p:spPr>
          <a:xfrm>
            <a:off x="5974080" y="1689100"/>
            <a:ext cx="543179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gn="l">
              <a:buFont typeface="Arial" panose="020B0604020202020204" pitchFamily="34" charset="0"/>
              <a:buChar char="•"/>
            </a:pPr>
            <a:endParaRPr lang="en-US">
              <a:cs typeface="Calibri Light" panose="020F0302020204030204"/>
            </a:endParaRPr>
          </a:p>
        </p:txBody>
      </p:sp>
      <p:sp>
        <p:nvSpPr>
          <p:cNvPr id="7" name="TextBox 6">
            <a:extLst>
              <a:ext uri="{FF2B5EF4-FFF2-40B4-BE49-F238E27FC236}">
                <a16:creationId xmlns:a16="http://schemas.microsoft.com/office/drawing/2014/main" id="{F1EF3E47-1940-877C-2EEC-F5D7A39D26FF}"/>
              </a:ext>
            </a:extLst>
          </p:cNvPr>
          <p:cNvSpPr txBox="1"/>
          <p:nvPr/>
        </p:nvSpPr>
        <p:spPr>
          <a:xfrm>
            <a:off x="5982970" y="1813560"/>
            <a:ext cx="555625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a:cs typeface="Calibri Light" panose="020F0302020204030204"/>
              </a:rPr>
              <a:t>It was necessary to find this information on the amount of distance traveled between departments to calculate the time delays between departments with forklift travel times</a:t>
            </a:r>
          </a:p>
        </p:txBody>
      </p:sp>
    </p:spTree>
    <p:extLst>
      <p:ext uri="{BB962C8B-B14F-4D97-AF65-F5344CB8AC3E}">
        <p14:creationId xmlns:p14="http://schemas.microsoft.com/office/powerpoint/2010/main" val="3383295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7D310-92CB-8456-760A-E8E90E1EBE62}"/>
              </a:ext>
            </a:extLst>
          </p:cNvPr>
          <p:cNvSpPr>
            <a:spLocks noGrp="1"/>
          </p:cNvSpPr>
          <p:nvPr>
            <p:ph type="title"/>
          </p:nvPr>
        </p:nvSpPr>
        <p:spPr/>
        <p:txBody>
          <a:bodyPr/>
          <a:lstStyle/>
          <a:p>
            <a:r>
              <a:rPr lang="en-US">
                <a:cs typeface="Calibri Light"/>
              </a:rPr>
              <a:t>Arena Model Slide</a:t>
            </a:r>
            <a:endParaRPr lang="en-US"/>
          </a:p>
        </p:txBody>
      </p:sp>
      <p:pic>
        <p:nvPicPr>
          <p:cNvPr id="7" name="Picture 7" descr="Diagram&#10;&#10;Description automatically generated">
            <a:extLst>
              <a:ext uri="{FF2B5EF4-FFF2-40B4-BE49-F238E27FC236}">
                <a16:creationId xmlns:a16="http://schemas.microsoft.com/office/drawing/2014/main" id="{B171646F-C5DB-D20B-B318-DCF31683C9A3}"/>
              </a:ext>
            </a:extLst>
          </p:cNvPr>
          <p:cNvPicPr>
            <a:picLocks noGrp="1" noChangeAspect="1"/>
          </p:cNvPicPr>
          <p:nvPr>
            <p:ph idx="1"/>
          </p:nvPr>
        </p:nvPicPr>
        <p:blipFill>
          <a:blip r:embed="rId2"/>
          <a:stretch>
            <a:fillRect/>
          </a:stretch>
        </p:blipFill>
        <p:spPr>
          <a:xfrm>
            <a:off x="141132" y="1699065"/>
            <a:ext cx="11727079" cy="4186261"/>
          </a:xfrm>
        </p:spPr>
      </p:pic>
      <p:sp>
        <p:nvSpPr>
          <p:cNvPr id="4" name="Slide Number Placeholder 3">
            <a:extLst>
              <a:ext uri="{FF2B5EF4-FFF2-40B4-BE49-F238E27FC236}">
                <a16:creationId xmlns:a16="http://schemas.microsoft.com/office/drawing/2014/main" id="{36B5D8E7-E935-E627-6BE2-792B860560E7}"/>
              </a:ext>
            </a:extLst>
          </p:cNvPr>
          <p:cNvSpPr>
            <a:spLocks noGrp="1"/>
          </p:cNvSpPr>
          <p:nvPr>
            <p:ph type="sldNum" sz="quarter" idx="12"/>
          </p:nvPr>
        </p:nvSpPr>
        <p:spPr/>
        <p:txBody>
          <a:bodyPr/>
          <a:lstStyle/>
          <a:p>
            <a:fld id="{4FAB73BC-B049-4115-A692-8D63A059BFB8}" type="slidenum">
              <a:rPr lang="en-US" dirty="0"/>
              <a:t>14</a:t>
            </a:fld>
            <a:endParaRPr lang="en-US"/>
          </a:p>
        </p:txBody>
      </p:sp>
    </p:spTree>
    <p:extLst>
      <p:ext uri="{BB962C8B-B14F-4D97-AF65-F5344CB8AC3E}">
        <p14:creationId xmlns:p14="http://schemas.microsoft.com/office/powerpoint/2010/main" val="959949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A3E7D-CC69-7C68-C881-8E1CAF9B48EB}"/>
              </a:ext>
            </a:extLst>
          </p:cNvPr>
          <p:cNvSpPr>
            <a:spLocks noGrp="1"/>
          </p:cNvSpPr>
          <p:nvPr>
            <p:ph type="title"/>
          </p:nvPr>
        </p:nvSpPr>
        <p:spPr/>
        <p:txBody>
          <a:bodyPr/>
          <a:lstStyle/>
          <a:p>
            <a:r>
              <a:rPr lang="en-US">
                <a:cs typeface="Calibri Light"/>
              </a:rPr>
              <a:t>Arena Model Off Load </a:t>
            </a:r>
            <a:endParaRPr lang="en-US"/>
          </a:p>
        </p:txBody>
      </p:sp>
      <p:pic>
        <p:nvPicPr>
          <p:cNvPr id="5" name="Picture 5">
            <a:extLst>
              <a:ext uri="{FF2B5EF4-FFF2-40B4-BE49-F238E27FC236}">
                <a16:creationId xmlns:a16="http://schemas.microsoft.com/office/drawing/2014/main" id="{389AB646-BAD1-8862-DD45-ECA65671A4F8}"/>
              </a:ext>
            </a:extLst>
          </p:cNvPr>
          <p:cNvPicPr>
            <a:picLocks noGrp="1" noChangeAspect="1"/>
          </p:cNvPicPr>
          <p:nvPr>
            <p:ph idx="1"/>
          </p:nvPr>
        </p:nvPicPr>
        <p:blipFill>
          <a:blip r:embed="rId2"/>
          <a:stretch>
            <a:fillRect/>
          </a:stretch>
        </p:blipFill>
        <p:spPr>
          <a:xfrm>
            <a:off x="851281" y="3602673"/>
            <a:ext cx="3086100" cy="790575"/>
          </a:xfrm>
        </p:spPr>
      </p:pic>
      <p:sp>
        <p:nvSpPr>
          <p:cNvPr id="4" name="Slide Number Placeholder 3">
            <a:extLst>
              <a:ext uri="{FF2B5EF4-FFF2-40B4-BE49-F238E27FC236}">
                <a16:creationId xmlns:a16="http://schemas.microsoft.com/office/drawing/2014/main" id="{ABA91E42-162A-2C1C-BD9D-435FCAADE5E7}"/>
              </a:ext>
            </a:extLst>
          </p:cNvPr>
          <p:cNvSpPr>
            <a:spLocks noGrp="1"/>
          </p:cNvSpPr>
          <p:nvPr>
            <p:ph type="sldNum" sz="quarter" idx="12"/>
          </p:nvPr>
        </p:nvSpPr>
        <p:spPr/>
        <p:txBody>
          <a:bodyPr/>
          <a:lstStyle/>
          <a:p>
            <a:fld id="{4FAB73BC-B049-4115-A692-8D63A059BFB8}" type="slidenum">
              <a:rPr lang="en-US" dirty="0"/>
              <a:t>15</a:t>
            </a:fld>
            <a:endParaRPr lang="en-US"/>
          </a:p>
        </p:txBody>
      </p:sp>
      <p:pic>
        <p:nvPicPr>
          <p:cNvPr id="6" name="Picture 6">
            <a:extLst>
              <a:ext uri="{FF2B5EF4-FFF2-40B4-BE49-F238E27FC236}">
                <a16:creationId xmlns:a16="http://schemas.microsoft.com/office/drawing/2014/main" id="{8A97D441-C1C7-B68E-0AC3-A11062E9A9FC}"/>
              </a:ext>
            </a:extLst>
          </p:cNvPr>
          <p:cNvPicPr>
            <a:picLocks noChangeAspect="1"/>
          </p:cNvPicPr>
          <p:nvPr/>
        </p:nvPicPr>
        <p:blipFill>
          <a:blip r:embed="rId3"/>
          <a:stretch>
            <a:fillRect/>
          </a:stretch>
        </p:blipFill>
        <p:spPr>
          <a:xfrm>
            <a:off x="2047631" y="4030784"/>
            <a:ext cx="711201" cy="730739"/>
          </a:xfrm>
          <a:prstGeom prst="rect">
            <a:avLst/>
          </a:prstGeom>
        </p:spPr>
      </p:pic>
      <p:pic>
        <p:nvPicPr>
          <p:cNvPr id="7" name="Picture 7" descr="Graphical user interface, application&#10;&#10;Description automatically generated">
            <a:extLst>
              <a:ext uri="{FF2B5EF4-FFF2-40B4-BE49-F238E27FC236}">
                <a16:creationId xmlns:a16="http://schemas.microsoft.com/office/drawing/2014/main" id="{314B67CE-6819-9AA9-27FE-125882C5F218}"/>
              </a:ext>
            </a:extLst>
          </p:cNvPr>
          <p:cNvPicPr>
            <a:picLocks noChangeAspect="1"/>
          </p:cNvPicPr>
          <p:nvPr/>
        </p:nvPicPr>
        <p:blipFill>
          <a:blip r:embed="rId4"/>
          <a:stretch>
            <a:fillRect/>
          </a:stretch>
        </p:blipFill>
        <p:spPr>
          <a:xfrm>
            <a:off x="6541477" y="1853334"/>
            <a:ext cx="3954584" cy="4567870"/>
          </a:xfrm>
          <a:prstGeom prst="rect">
            <a:avLst/>
          </a:prstGeom>
        </p:spPr>
      </p:pic>
      <p:cxnSp>
        <p:nvCxnSpPr>
          <p:cNvPr id="8" name="Straight Arrow Connector 7">
            <a:extLst>
              <a:ext uri="{FF2B5EF4-FFF2-40B4-BE49-F238E27FC236}">
                <a16:creationId xmlns:a16="http://schemas.microsoft.com/office/drawing/2014/main" id="{58D701C9-BC3F-B883-D5CD-B91AA1748EE4}"/>
              </a:ext>
            </a:extLst>
          </p:cNvPr>
          <p:cNvCxnSpPr/>
          <p:nvPr/>
        </p:nvCxnSpPr>
        <p:spPr>
          <a:xfrm flipV="1">
            <a:off x="2727569" y="4042508"/>
            <a:ext cx="3757246" cy="4532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8352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67D43-4E58-2025-6781-5940D4231FEA}"/>
              </a:ext>
            </a:extLst>
          </p:cNvPr>
          <p:cNvSpPr>
            <a:spLocks noGrp="1"/>
          </p:cNvSpPr>
          <p:nvPr>
            <p:ph type="title"/>
          </p:nvPr>
        </p:nvSpPr>
        <p:spPr/>
        <p:txBody>
          <a:bodyPr/>
          <a:lstStyle/>
          <a:p>
            <a:r>
              <a:rPr lang="en-US">
                <a:cs typeface="Calibri Light"/>
              </a:rPr>
              <a:t>Arena Model Production Details </a:t>
            </a:r>
            <a:endParaRPr lang="en-US"/>
          </a:p>
        </p:txBody>
      </p:sp>
      <p:pic>
        <p:nvPicPr>
          <p:cNvPr id="5" name="Picture 5" descr="Diagram&#10;&#10;Description automatically generated">
            <a:extLst>
              <a:ext uri="{FF2B5EF4-FFF2-40B4-BE49-F238E27FC236}">
                <a16:creationId xmlns:a16="http://schemas.microsoft.com/office/drawing/2014/main" id="{56782AEB-D250-4B03-7CF4-D42F727C4B9F}"/>
              </a:ext>
            </a:extLst>
          </p:cNvPr>
          <p:cNvPicPr>
            <a:picLocks noGrp="1" noChangeAspect="1"/>
          </p:cNvPicPr>
          <p:nvPr>
            <p:ph idx="1"/>
          </p:nvPr>
        </p:nvPicPr>
        <p:blipFill>
          <a:blip r:embed="rId2"/>
          <a:stretch>
            <a:fillRect/>
          </a:stretch>
        </p:blipFill>
        <p:spPr>
          <a:xfrm>
            <a:off x="1338644" y="2720023"/>
            <a:ext cx="2936875" cy="3146913"/>
          </a:xfrm>
        </p:spPr>
      </p:pic>
      <p:sp>
        <p:nvSpPr>
          <p:cNvPr id="4" name="Slide Number Placeholder 3">
            <a:extLst>
              <a:ext uri="{FF2B5EF4-FFF2-40B4-BE49-F238E27FC236}">
                <a16:creationId xmlns:a16="http://schemas.microsoft.com/office/drawing/2014/main" id="{71EDBD81-2518-D4AB-3E9A-ABD47EDA33C8}"/>
              </a:ext>
            </a:extLst>
          </p:cNvPr>
          <p:cNvSpPr>
            <a:spLocks noGrp="1"/>
          </p:cNvSpPr>
          <p:nvPr>
            <p:ph type="sldNum" sz="quarter" idx="12"/>
          </p:nvPr>
        </p:nvSpPr>
        <p:spPr/>
        <p:txBody>
          <a:bodyPr/>
          <a:lstStyle/>
          <a:p>
            <a:fld id="{4FAB73BC-B049-4115-A692-8D63A059BFB8}" type="slidenum">
              <a:rPr lang="en-US" dirty="0"/>
              <a:t>16</a:t>
            </a:fld>
            <a:endParaRPr lang="en-US"/>
          </a:p>
        </p:txBody>
      </p:sp>
      <p:sp>
        <p:nvSpPr>
          <p:cNvPr id="6" name="Flowchart: Connector 5">
            <a:extLst>
              <a:ext uri="{FF2B5EF4-FFF2-40B4-BE49-F238E27FC236}">
                <a16:creationId xmlns:a16="http://schemas.microsoft.com/office/drawing/2014/main" id="{364C0D9C-AE4C-9BE4-8EA7-E7325F52715E}"/>
              </a:ext>
            </a:extLst>
          </p:cNvPr>
          <p:cNvSpPr/>
          <p:nvPr/>
        </p:nvSpPr>
        <p:spPr>
          <a:xfrm>
            <a:off x="1178169" y="2751014"/>
            <a:ext cx="1817076" cy="1074614"/>
          </a:xfrm>
          <a:prstGeom prst="flowChartConnector">
            <a:avLst/>
          </a:prstGeom>
          <a:noFill/>
          <a:ln w="28575"/>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7" name="Picture 7" descr="Graphical user interface, application&#10;&#10;Description automatically generated">
            <a:extLst>
              <a:ext uri="{FF2B5EF4-FFF2-40B4-BE49-F238E27FC236}">
                <a16:creationId xmlns:a16="http://schemas.microsoft.com/office/drawing/2014/main" id="{B70B775A-7306-6971-4F7B-9451FBCB1E61}"/>
              </a:ext>
            </a:extLst>
          </p:cNvPr>
          <p:cNvPicPr>
            <a:picLocks noChangeAspect="1"/>
          </p:cNvPicPr>
          <p:nvPr/>
        </p:nvPicPr>
        <p:blipFill>
          <a:blip r:embed="rId3"/>
          <a:stretch>
            <a:fillRect/>
          </a:stretch>
        </p:blipFill>
        <p:spPr>
          <a:xfrm>
            <a:off x="6697784" y="2049819"/>
            <a:ext cx="3788507" cy="4419131"/>
          </a:xfrm>
          <a:prstGeom prst="rect">
            <a:avLst/>
          </a:prstGeom>
        </p:spPr>
      </p:pic>
      <p:cxnSp>
        <p:nvCxnSpPr>
          <p:cNvPr id="9" name="Straight Arrow Connector 8">
            <a:extLst>
              <a:ext uri="{FF2B5EF4-FFF2-40B4-BE49-F238E27FC236}">
                <a16:creationId xmlns:a16="http://schemas.microsoft.com/office/drawing/2014/main" id="{A43C2DA1-870E-7513-75B3-8715D65EC44A}"/>
              </a:ext>
            </a:extLst>
          </p:cNvPr>
          <p:cNvCxnSpPr/>
          <p:nvPr/>
        </p:nvCxnSpPr>
        <p:spPr>
          <a:xfrm flipV="1">
            <a:off x="2290397" y="2110643"/>
            <a:ext cx="4392246" cy="6389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E445A8AE-A2E2-F266-CC12-DB80C1EDCE58}"/>
              </a:ext>
            </a:extLst>
          </p:cNvPr>
          <p:cNvCxnSpPr/>
          <p:nvPr/>
        </p:nvCxnSpPr>
        <p:spPr>
          <a:xfrm>
            <a:off x="2540733" y="3869348"/>
            <a:ext cx="4157785" cy="254586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4891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F2AA7-FE08-646E-D468-8146B5670B3D}"/>
              </a:ext>
            </a:extLst>
          </p:cNvPr>
          <p:cNvSpPr>
            <a:spLocks noGrp="1"/>
          </p:cNvSpPr>
          <p:nvPr>
            <p:ph type="title"/>
          </p:nvPr>
        </p:nvSpPr>
        <p:spPr/>
        <p:txBody>
          <a:bodyPr/>
          <a:lstStyle/>
          <a:p>
            <a:r>
              <a:rPr lang="en-US">
                <a:cs typeface="Calibri Light"/>
              </a:rPr>
              <a:t>Arena Model Transport Details</a:t>
            </a:r>
            <a:endParaRPr lang="en-US"/>
          </a:p>
        </p:txBody>
      </p:sp>
      <p:pic>
        <p:nvPicPr>
          <p:cNvPr id="5" name="Picture 5">
            <a:extLst>
              <a:ext uri="{FF2B5EF4-FFF2-40B4-BE49-F238E27FC236}">
                <a16:creationId xmlns:a16="http://schemas.microsoft.com/office/drawing/2014/main" id="{BD61892B-3399-3B73-CEC3-21A834F21EAD}"/>
              </a:ext>
            </a:extLst>
          </p:cNvPr>
          <p:cNvPicPr>
            <a:picLocks noGrp="1" noChangeAspect="1"/>
          </p:cNvPicPr>
          <p:nvPr>
            <p:ph idx="1"/>
          </p:nvPr>
        </p:nvPicPr>
        <p:blipFill>
          <a:blip r:embed="rId2"/>
          <a:stretch>
            <a:fillRect/>
          </a:stretch>
        </p:blipFill>
        <p:spPr>
          <a:xfrm>
            <a:off x="575544" y="3214835"/>
            <a:ext cx="3511794" cy="1311030"/>
          </a:xfrm>
        </p:spPr>
      </p:pic>
      <p:sp>
        <p:nvSpPr>
          <p:cNvPr id="4" name="Slide Number Placeholder 3">
            <a:extLst>
              <a:ext uri="{FF2B5EF4-FFF2-40B4-BE49-F238E27FC236}">
                <a16:creationId xmlns:a16="http://schemas.microsoft.com/office/drawing/2014/main" id="{EB196E65-0093-6B44-3465-B13ECBEFFD26}"/>
              </a:ext>
            </a:extLst>
          </p:cNvPr>
          <p:cNvSpPr>
            <a:spLocks noGrp="1"/>
          </p:cNvSpPr>
          <p:nvPr>
            <p:ph type="sldNum" sz="quarter" idx="12"/>
          </p:nvPr>
        </p:nvSpPr>
        <p:spPr/>
        <p:txBody>
          <a:bodyPr/>
          <a:lstStyle/>
          <a:p>
            <a:fld id="{4FAB73BC-B049-4115-A692-8D63A059BFB8}" type="slidenum">
              <a:rPr lang="en-US" dirty="0"/>
              <a:t>17</a:t>
            </a:fld>
            <a:endParaRPr lang="en-US"/>
          </a:p>
        </p:txBody>
      </p:sp>
      <p:pic>
        <p:nvPicPr>
          <p:cNvPr id="6" name="Picture 6" descr="Graphical user interface, application&#10;&#10;Description automatically generated">
            <a:extLst>
              <a:ext uri="{FF2B5EF4-FFF2-40B4-BE49-F238E27FC236}">
                <a16:creationId xmlns:a16="http://schemas.microsoft.com/office/drawing/2014/main" id="{8A83485B-A3AB-5D7D-FC4F-5A157396B254}"/>
              </a:ext>
            </a:extLst>
          </p:cNvPr>
          <p:cNvPicPr>
            <a:picLocks noChangeAspect="1"/>
          </p:cNvPicPr>
          <p:nvPr/>
        </p:nvPicPr>
        <p:blipFill>
          <a:blip r:embed="rId3"/>
          <a:stretch>
            <a:fillRect/>
          </a:stretch>
        </p:blipFill>
        <p:spPr>
          <a:xfrm>
            <a:off x="6648938" y="1710898"/>
            <a:ext cx="3827584" cy="4901587"/>
          </a:xfrm>
          <a:prstGeom prst="rect">
            <a:avLst/>
          </a:prstGeom>
        </p:spPr>
      </p:pic>
      <p:sp>
        <p:nvSpPr>
          <p:cNvPr id="7" name="Oval 6">
            <a:extLst>
              <a:ext uri="{FF2B5EF4-FFF2-40B4-BE49-F238E27FC236}">
                <a16:creationId xmlns:a16="http://schemas.microsoft.com/office/drawing/2014/main" id="{EBE292F3-8F12-8F5D-431C-C35A2071C957}"/>
              </a:ext>
            </a:extLst>
          </p:cNvPr>
          <p:cNvSpPr/>
          <p:nvPr/>
        </p:nvSpPr>
        <p:spPr>
          <a:xfrm>
            <a:off x="1721337" y="3430953"/>
            <a:ext cx="1328615" cy="88900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id="{AB5CBE6A-4198-198B-3657-3AFDE739E439}"/>
              </a:ext>
            </a:extLst>
          </p:cNvPr>
          <p:cNvCxnSpPr/>
          <p:nvPr/>
        </p:nvCxnSpPr>
        <p:spPr>
          <a:xfrm flipV="1">
            <a:off x="2401521" y="1733306"/>
            <a:ext cx="4294554" cy="16939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86A80EE1-2BBF-8063-21A3-36C39EE768D8}"/>
              </a:ext>
            </a:extLst>
          </p:cNvPr>
          <p:cNvCxnSpPr/>
          <p:nvPr/>
        </p:nvCxnSpPr>
        <p:spPr>
          <a:xfrm>
            <a:off x="2349012" y="4371241"/>
            <a:ext cx="4333631" cy="21648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EA28A475-F799-4D54-34CE-79AAADE83E07}"/>
              </a:ext>
            </a:extLst>
          </p:cNvPr>
          <p:cNvSpPr/>
          <p:nvPr/>
        </p:nvSpPr>
        <p:spPr>
          <a:xfrm>
            <a:off x="8393722" y="4769338"/>
            <a:ext cx="2149230" cy="59592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82144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67693-7A3A-1E83-F5B3-EAF0A97ACD91}"/>
              </a:ext>
            </a:extLst>
          </p:cNvPr>
          <p:cNvSpPr>
            <a:spLocks noGrp="1"/>
          </p:cNvSpPr>
          <p:nvPr>
            <p:ph type="title"/>
          </p:nvPr>
        </p:nvSpPr>
        <p:spPr/>
        <p:txBody>
          <a:bodyPr/>
          <a:lstStyle/>
          <a:p>
            <a:r>
              <a:rPr lang="en-US">
                <a:cs typeface="Calibri Light"/>
              </a:rPr>
              <a:t>Arena Model Output</a:t>
            </a:r>
            <a:endParaRPr lang="en-US"/>
          </a:p>
        </p:txBody>
      </p:sp>
      <p:sp>
        <p:nvSpPr>
          <p:cNvPr id="4" name="Slide Number Placeholder 3">
            <a:extLst>
              <a:ext uri="{FF2B5EF4-FFF2-40B4-BE49-F238E27FC236}">
                <a16:creationId xmlns:a16="http://schemas.microsoft.com/office/drawing/2014/main" id="{5A0A96FA-5D0D-8CFA-3DEA-8E018D2F6D32}"/>
              </a:ext>
            </a:extLst>
          </p:cNvPr>
          <p:cNvSpPr>
            <a:spLocks noGrp="1"/>
          </p:cNvSpPr>
          <p:nvPr>
            <p:ph type="sldNum" sz="quarter" idx="12"/>
          </p:nvPr>
        </p:nvSpPr>
        <p:spPr/>
        <p:txBody>
          <a:bodyPr/>
          <a:lstStyle/>
          <a:p>
            <a:fld id="{4FAB73BC-B049-4115-A692-8D63A059BFB8}" type="slidenum">
              <a:rPr lang="en-US" dirty="0"/>
              <a:t>18</a:t>
            </a:fld>
            <a:endParaRPr lang="en-US"/>
          </a:p>
        </p:txBody>
      </p:sp>
      <p:graphicFrame>
        <p:nvGraphicFramePr>
          <p:cNvPr id="5" name="Table 5">
            <a:extLst>
              <a:ext uri="{FF2B5EF4-FFF2-40B4-BE49-F238E27FC236}">
                <a16:creationId xmlns:a16="http://schemas.microsoft.com/office/drawing/2014/main" id="{6B97919B-A7DD-0865-8BB1-B32E41FEBC48}"/>
              </a:ext>
            </a:extLst>
          </p:cNvPr>
          <p:cNvGraphicFramePr>
            <a:graphicFrameLocks noGrp="1"/>
          </p:cNvGraphicFramePr>
          <p:nvPr>
            <p:extLst>
              <p:ext uri="{D42A27DB-BD31-4B8C-83A1-F6EECF244321}">
                <p14:modId xmlns:p14="http://schemas.microsoft.com/office/powerpoint/2010/main" val="4270242788"/>
              </p:ext>
            </p:extLst>
          </p:nvPr>
        </p:nvGraphicFramePr>
        <p:xfrm>
          <a:off x="1222375" y="2365375"/>
          <a:ext cx="10024054" cy="2639218"/>
        </p:xfrm>
        <a:graphic>
          <a:graphicData uri="http://schemas.openxmlformats.org/drawingml/2006/table">
            <a:tbl>
              <a:tblPr firstRow="1" bandRow="1">
                <a:tableStyleId>{5C22544A-7EE6-4342-B048-85BDC9FD1C3A}</a:tableStyleId>
              </a:tblPr>
              <a:tblGrid>
                <a:gridCol w="2450166">
                  <a:extLst>
                    <a:ext uri="{9D8B030D-6E8A-4147-A177-3AD203B41FA5}">
                      <a16:colId xmlns:a16="http://schemas.microsoft.com/office/drawing/2014/main" val="4020615207"/>
                    </a:ext>
                  </a:extLst>
                </a:gridCol>
                <a:gridCol w="2004680">
                  <a:extLst>
                    <a:ext uri="{9D8B030D-6E8A-4147-A177-3AD203B41FA5}">
                      <a16:colId xmlns:a16="http://schemas.microsoft.com/office/drawing/2014/main" val="1724882034"/>
                    </a:ext>
                  </a:extLst>
                </a:gridCol>
                <a:gridCol w="1377700">
                  <a:extLst>
                    <a:ext uri="{9D8B030D-6E8A-4147-A177-3AD203B41FA5}">
                      <a16:colId xmlns:a16="http://schemas.microsoft.com/office/drawing/2014/main" val="2871528347"/>
                    </a:ext>
                  </a:extLst>
                </a:gridCol>
                <a:gridCol w="2111929">
                  <a:extLst>
                    <a:ext uri="{9D8B030D-6E8A-4147-A177-3AD203B41FA5}">
                      <a16:colId xmlns:a16="http://schemas.microsoft.com/office/drawing/2014/main" val="3346791713"/>
                    </a:ext>
                  </a:extLst>
                </a:gridCol>
                <a:gridCol w="2079579">
                  <a:extLst>
                    <a:ext uri="{9D8B030D-6E8A-4147-A177-3AD203B41FA5}">
                      <a16:colId xmlns:a16="http://schemas.microsoft.com/office/drawing/2014/main" val="715168872"/>
                    </a:ext>
                  </a:extLst>
                </a:gridCol>
              </a:tblGrid>
              <a:tr h="412750">
                <a:tc>
                  <a:txBody>
                    <a:bodyPr/>
                    <a:lstStyle/>
                    <a:p>
                      <a:r>
                        <a:rPr lang="en-US"/>
                        <a:t>Arena Model Efficiency</a:t>
                      </a:r>
                    </a:p>
                  </a:txBody>
                  <a:tcPr/>
                </a:tc>
                <a:tc>
                  <a:txBody>
                    <a:bodyPr/>
                    <a:lstStyle/>
                    <a:p>
                      <a:r>
                        <a:rPr lang="en-US"/>
                        <a:t>90% of Calculated</a:t>
                      </a:r>
                    </a:p>
                  </a:txBody>
                  <a:tcPr/>
                </a:tc>
                <a:tc>
                  <a:txBody>
                    <a:bodyPr/>
                    <a:lstStyle/>
                    <a:p>
                      <a:r>
                        <a:rPr lang="en-US"/>
                        <a:t>Calculated</a:t>
                      </a:r>
                    </a:p>
                  </a:txBody>
                  <a:tcPr/>
                </a:tc>
                <a:tc>
                  <a:txBody>
                    <a:bodyPr/>
                    <a:lstStyle/>
                    <a:p>
                      <a:r>
                        <a:rPr lang="en-US"/>
                        <a:t>110% of Calculated</a:t>
                      </a:r>
                    </a:p>
                  </a:txBody>
                  <a:tcPr/>
                </a:tc>
                <a:tc>
                  <a:txBody>
                    <a:bodyPr/>
                    <a:lstStyle/>
                    <a:p>
                      <a:r>
                        <a:rPr lang="en-US"/>
                        <a:t>125% Of Calculated</a:t>
                      </a:r>
                    </a:p>
                  </a:txBody>
                  <a:tcPr/>
                </a:tc>
                <a:extLst>
                  <a:ext uri="{0D108BD9-81ED-4DB2-BD59-A6C34878D82A}">
                    <a16:rowId xmlns:a16="http://schemas.microsoft.com/office/drawing/2014/main" val="2125948297"/>
                  </a:ext>
                </a:extLst>
              </a:tr>
              <a:tr h="742156">
                <a:tc>
                  <a:txBody>
                    <a:bodyPr/>
                    <a:lstStyle/>
                    <a:p>
                      <a:r>
                        <a:rPr lang="en-US"/>
                        <a:t>Avg Total Trucks Shipped</a:t>
                      </a:r>
                    </a:p>
                  </a:txBody>
                  <a:tcPr/>
                </a:tc>
                <a:tc>
                  <a:txBody>
                    <a:bodyPr/>
                    <a:lstStyle/>
                    <a:p>
                      <a:pPr lvl="0">
                        <a:buNone/>
                      </a:pPr>
                      <a:r>
                        <a:rPr lang="en-US" sz="1800" b="0" i="0" u="none" strike="noStrike" noProof="0">
                          <a:latin typeface="Calibri Light"/>
                        </a:rPr>
                        <a:t>7.48</a:t>
                      </a:r>
                      <a:endParaRPr lang="en-US"/>
                    </a:p>
                  </a:txBody>
                  <a:tcPr/>
                </a:tc>
                <a:tc>
                  <a:txBody>
                    <a:bodyPr/>
                    <a:lstStyle/>
                    <a:p>
                      <a:r>
                        <a:rPr lang="en-US"/>
                        <a:t>6.8</a:t>
                      </a:r>
                    </a:p>
                  </a:txBody>
                  <a:tcPr/>
                </a:tc>
                <a:tc>
                  <a:txBody>
                    <a:bodyPr/>
                    <a:lstStyle/>
                    <a:p>
                      <a:r>
                        <a:rPr lang="en-US" sz="1800" b="0" i="0" u="none" strike="noStrike" noProof="0">
                          <a:latin typeface="Calibri Light"/>
                        </a:rPr>
                        <a:t>6.12</a:t>
                      </a:r>
                      <a:endParaRPr lang="en-US"/>
                    </a:p>
                  </a:txBody>
                  <a:tcPr/>
                </a:tc>
                <a:tc>
                  <a:txBody>
                    <a:bodyPr/>
                    <a:lstStyle/>
                    <a:p>
                      <a:r>
                        <a:rPr lang="en-US"/>
                        <a:t>5.1</a:t>
                      </a:r>
                    </a:p>
                  </a:txBody>
                  <a:tcPr/>
                </a:tc>
                <a:extLst>
                  <a:ext uri="{0D108BD9-81ED-4DB2-BD59-A6C34878D82A}">
                    <a16:rowId xmlns:a16="http://schemas.microsoft.com/office/drawing/2014/main" val="2107753765"/>
                  </a:ext>
                </a:extLst>
              </a:tr>
              <a:tr h="742156">
                <a:tc>
                  <a:txBody>
                    <a:bodyPr/>
                    <a:lstStyle/>
                    <a:p>
                      <a:r>
                        <a:rPr lang="en-US"/>
                        <a:t>Worker Utilization</a:t>
                      </a:r>
                    </a:p>
                  </a:txBody>
                  <a:tcPr/>
                </a:tc>
                <a:tc>
                  <a:txBody>
                    <a:bodyPr/>
                    <a:lstStyle/>
                    <a:p>
                      <a:r>
                        <a:rPr lang="en-US"/>
                        <a:t>0.828</a:t>
                      </a:r>
                    </a:p>
                  </a:txBody>
                  <a:tcPr/>
                </a:tc>
                <a:tc>
                  <a:txBody>
                    <a:bodyPr/>
                    <a:lstStyle/>
                    <a:p>
                      <a:r>
                        <a:rPr lang="en-US"/>
                        <a:t>0.91</a:t>
                      </a:r>
                    </a:p>
                  </a:txBody>
                  <a:tcPr/>
                </a:tc>
                <a:tc>
                  <a:txBody>
                    <a:bodyPr/>
                    <a:lstStyle/>
                    <a:p>
                      <a:r>
                        <a:rPr lang="en-US"/>
                        <a:t>1.001</a:t>
                      </a:r>
                    </a:p>
                  </a:txBody>
                  <a:tcPr/>
                </a:tc>
                <a:tc>
                  <a:txBody>
                    <a:bodyPr/>
                    <a:lstStyle/>
                    <a:p>
                      <a:r>
                        <a:rPr lang="en-US"/>
                        <a:t>1.1375</a:t>
                      </a:r>
                    </a:p>
                  </a:txBody>
                  <a:tcPr/>
                </a:tc>
                <a:extLst>
                  <a:ext uri="{0D108BD9-81ED-4DB2-BD59-A6C34878D82A}">
                    <a16:rowId xmlns:a16="http://schemas.microsoft.com/office/drawing/2014/main" val="1420494489"/>
                  </a:ext>
                </a:extLst>
              </a:tr>
              <a:tr h="742156">
                <a:tc>
                  <a:txBody>
                    <a:bodyPr/>
                    <a:lstStyle/>
                    <a:p>
                      <a:r>
                        <a:rPr lang="en-US"/>
                        <a:t>Avg Transport </a:t>
                      </a:r>
                      <a:r>
                        <a:rPr lang="en-US" sz="1800" b="0" i="0" u="none" strike="noStrike" noProof="0">
                          <a:latin typeface="Calibri Light"/>
                        </a:rPr>
                        <a:t>Time</a:t>
                      </a:r>
                      <a:endParaRPr lang="en-US"/>
                    </a:p>
                  </a:txBody>
                  <a:tcPr/>
                </a:tc>
                <a:tc>
                  <a:txBody>
                    <a:bodyPr/>
                    <a:lstStyle/>
                    <a:p>
                      <a:r>
                        <a:rPr lang="en-US"/>
                        <a:t>118.25 sec</a:t>
                      </a:r>
                    </a:p>
                  </a:txBody>
                  <a:tcPr/>
                </a:tc>
                <a:tc>
                  <a:txBody>
                    <a:bodyPr/>
                    <a:lstStyle/>
                    <a:p>
                      <a:r>
                        <a:rPr lang="en-US"/>
                        <a:t>131.39 sec</a:t>
                      </a:r>
                    </a:p>
                  </a:txBody>
                  <a:tcPr/>
                </a:tc>
                <a:tc>
                  <a:txBody>
                    <a:bodyPr/>
                    <a:lstStyle/>
                    <a:p>
                      <a:r>
                        <a:rPr lang="en-US"/>
                        <a:t>144.53 sec</a:t>
                      </a:r>
                    </a:p>
                  </a:txBody>
                  <a:tcPr/>
                </a:tc>
                <a:tc>
                  <a:txBody>
                    <a:bodyPr/>
                    <a:lstStyle/>
                    <a:p>
                      <a:r>
                        <a:rPr lang="en-US"/>
                        <a:t>1.64.24 sec</a:t>
                      </a:r>
                    </a:p>
                  </a:txBody>
                  <a:tcPr/>
                </a:tc>
                <a:extLst>
                  <a:ext uri="{0D108BD9-81ED-4DB2-BD59-A6C34878D82A}">
                    <a16:rowId xmlns:a16="http://schemas.microsoft.com/office/drawing/2014/main" val="159537921"/>
                  </a:ext>
                </a:extLst>
              </a:tr>
            </a:tbl>
          </a:graphicData>
        </a:graphic>
      </p:graphicFrame>
    </p:spTree>
    <p:extLst>
      <p:ext uri="{BB962C8B-B14F-4D97-AF65-F5344CB8AC3E}">
        <p14:creationId xmlns:p14="http://schemas.microsoft.com/office/powerpoint/2010/main" val="28105818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D6F6937-3B5A-4391-9F37-58A571B362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590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C3F3345-AFBC-7C72-3666-083E83EE010E}"/>
              </a:ext>
            </a:extLst>
          </p:cNvPr>
          <p:cNvSpPr>
            <a:spLocks noGrp="1"/>
          </p:cNvSpPr>
          <p:nvPr>
            <p:ph type="title"/>
          </p:nvPr>
        </p:nvSpPr>
        <p:spPr>
          <a:xfrm>
            <a:off x="657224" y="936711"/>
            <a:ext cx="2988265" cy="4984578"/>
          </a:xfrm>
        </p:spPr>
        <p:txBody>
          <a:bodyPr>
            <a:normAutofit/>
          </a:bodyPr>
          <a:lstStyle/>
          <a:p>
            <a:r>
              <a:rPr lang="en-US" sz="4100">
                <a:solidFill>
                  <a:srgbClr val="FFFFFF"/>
                </a:solidFill>
                <a:cs typeface="Calibri Light"/>
              </a:rPr>
              <a:t>Arena Model Shortcomings</a:t>
            </a:r>
            <a:endParaRPr lang="en-US" sz="4100">
              <a:solidFill>
                <a:srgbClr val="FFFFFF"/>
              </a:solidFill>
            </a:endParaRPr>
          </a:p>
        </p:txBody>
      </p:sp>
      <p:sp>
        <p:nvSpPr>
          <p:cNvPr id="4" name="Slide Number Placeholder 3">
            <a:extLst>
              <a:ext uri="{FF2B5EF4-FFF2-40B4-BE49-F238E27FC236}">
                <a16:creationId xmlns:a16="http://schemas.microsoft.com/office/drawing/2014/main" id="{B36CC146-1826-7A06-9C3C-02B730686B70}"/>
              </a:ext>
            </a:extLst>
          </p:cNvPr>
          <p:cNvSpPr>
            <a:spLocks noGrp="1"/>
          </p:cNvSpPr>
          <p:nvPr>
            <p:ph type="sldNum" sz="quarter" idx="12"/>
          </p:nvPr>
        </p:nvSpPr>
        <p:spPr>
          <a:xfrm>
            <a:off x="8763926" y="5876412"/>
            <a:ext cx="2926080" cy="1397039"/>
          </a:xfrm>
        </p:spPr>
        <p:txBody>
          <a:bodyPr>
            <a:normAutofit/>
          </a:bodyPr>
          <a:lstStyle/>
          <a:p>
            <a:pPr>
              <a:lnSpc>
                <a:spcPct val="90000"/>
              </a:lnSpc>
              <a:spcAft>
                <a:spcPts val="600"/>
              </a:spcAft>
            </a:pPr>
            <a:fld id="{4FAB73BC-B049-4115-A692-8D63A059BFB8}" type="slidenum">
              <a:rPr lang="en-US" sz="9500" dirty="0"/>
              <a:pPr>
                <a:lnSpc>
                  <a:spcPct val="90000"/>
                </a:lnSpc>
                <a:spcAft>
                  <a:spcPts val="600"/>
                </a:spcAft>
              </a:pPr>
              <a:t>19</a:t>
            </a:fld>
            <a:endParaRPr lang="en-US" sz="9500"/>
          </a:p>
        </p:txBody>
      </p:sp>
      <p:sp>
        <p:nvSpPr>
          <p:cNvPr id="3" name="Content Placeholder 2">
            <a:extLst>
              <a:ext uri="{FF2B5EF4-FFF2-40B4-BE49-F238E27FC236}">
                <a16:creationId xmlns:a16="http://schemas.microsoft.com/office/drawing/2014/main" id="{AFD63B72-B7A3-E911-E8A0-B908DBB5896A}"/>
              </a:ext>
            </a:extLst>
          </p:cNvPr>
          <p:cNvSpPr>
            <a:spLocks noGrp="1"/>
          </p:cNvSpPr>
          <p:nvPr>
            <p:ph idx="1"/>
          </p:nvPr>
        </p:nvSpPr>
        <p:spPr>
          <a:xfrm>
            <a:off x="4614389" y="936711"/>
            <a:ext cx="6815992" cy="4984578"/>
          </a:xfrm>
        </p:spPr>
        <p:txBody>
          <a:bodyPr vert="horz" lIns="91440" tIns="45720" rIns="91440" bIns="45720" rtlCol="0" anchor="ctr">
            <a:normAutofit/>
          </a:bodyPr>
          <a:lstStyle/>
          <a:p>
            <a:pPr>
              <a:buChar char="•"/>
            </a:pPr>
            <a:r>
              <a:rPr lang="en-US">
                <a:cs typeface="Calibri Light"/>
              </a:rPr>
              <a:t> Model starts from scratch each run.</a:t>
            </a:r>
          </a:p>
          <a:p>
            <a:pPr>
              <a:buChar char="•"/>
            </a:pPr>
            <a:r>
              <a:rPr lang="en-US">
                <a:cs typeface="Calibri Light"/>
              </a:rPr>
              <a:t> Model utilizes an arrival distribution.</a:t>
            </a:r>
          </a:p>
          <a:p>
            <a:pPr>
              <a:buChar char="•"/>
            </a:pPr>
            <a:r>
              <a:rPr lang="en-US">
                <a:cs typeface="Calibri Light"/>
              </a:rPr>
              <a:t> It doesn’t simulate overtime.</a:t>
            </a:r>
          </a:p>
          <a:p>
            <a:pPr>
              <a:buChar char="•"/>
            </a:pPr>
            <a:r>
              <a:rPr lang="en-US">
                <a:cs typeface="Calibri Light"/>
              </a:rPr>
              <a:t> The simulation doesn’t deal with expiration.</a:t>
            </a:r>
          </a:p>
          <a:p>
            <a:pPr>
              <a:buChar char="•"/>
            </a:pPr>
            <a:r>
              <a:rPr lang="en-US">
                <a:cs typeface="Calibri Light"/>
              </a:rPr>
              <a:t> Model required assumptions about storage time and employee efficiency.</a:t>
            </a:r>
          </a:p>
          <a:p>
            <a:pPr marL="713105" lvl="1" indent="-457200">
              <a:buAutoNum type="alphaLcParenR"/>
            </a:pPr>
            <a:r>
              <a:rPr lang="en-US">
                <a:cs typeface="Calibri Light"/>
              </a:rPr>
              <a:t>This could have been tested and examined if a more in-depth study was conducted.</a:t>
            </a:r>
          </a:p>
          <a:p>
            <a:pPr marL="347345" lvl="1">
              <a:buFont typeface="Arial" pitchFamily="34" charset="0"/>
              <a:buChar char="•"/>
            </a:pPr>
            <a:r>
              <a:rPr lang="en-US">
                <a:cs typeface="Calibri Light"/>
              </a:rPr>
              <a:t>Model required shipment amount estimates.</a:t>
            </a:r>
          </a:p>
          <a:p>
            <a:pPr>
              <a:buChar char="•"/>
            </a:pPr>
            <a:endParaRPr lang="en-US">
              <a:cs typeface="Calibri Light"/>
            </a:endParaRPr>
          </a:p>
        </p:txBody>
      </p:sp>
    </p:spTree>
    <p:extLst>
      <p:ext uri="{BB962C8B-B14F-4D97-AF65-F5344CB8AC3E}">
        <p14:creationId xmlns:p14="http://schemas.microsoft.com/office/powerpoint/2010/main" val="645965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1CCD5EF-766D-43B9-A25D-19122E5FB1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8" y="643467"/>
            <a:ext cx="4010828" cy="5571066"/>
          </a:xfrm>
          <a:prstGeom prst="rect">
            <a:avLst/>
          </a:prstGeom>
          <a:solidFill>
            <a:schemeClr val="accent1"/>
          </a:solidFill>
          <a:ln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D9699C9-77F1-4E33-A750-CB78C7EA29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6194" y="809244"/>
            <a:ext cx="3685032" cy="5239512"/>
          </a:xfrm>
          <a:prstGeom prst="rect">
            <a:avLst/>
          </a:prstGeom>
          <a:noFill/>
          <a:ln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C9C98EB-730E-0B76-0906-36264174E52E}"/>
              </a:ext>
            </a:extLst>
          </p:cNvPr>
          <p:cNvSpPr>
            <a:spLocks noGrp="1"/>
          </p:cNvSpPr>
          <p:nvPr>
            <p:ph type="title"/>
          </p:nvPr>
        </p:nvSpPr>
        <p:spPr>
          <a:xfrm>
            <a:off x="961292" y="1031634"/>
            <a:ext cx="3368431" cy="4844777"/>
          </a:xfrm>
        </p:spPr>
        <p:txBody>
          <a:bodyPr>
            <a:normAutofit/>
          </a:bodyPr>
          <a:lstStyle/>
          <a:p>
            <a:r>
              <a:rPr lang="en-US">
                <a:solidFill>
                  <a:srgbClr val="FFFFFF"/>
                </a:solidFill>
                <a:cs typeface="Calibri Light"/>
              </a:rPr>
              <a:t>Project Objective</a:t>
            </a:r>
            <a:endParaRPr lang="en-US">
              <a:solidFill>
                <a:srgbClr val="FFFFFF"/>
              </a:solidFill>
            </a:endParaRPr>
          </a:p>
        </p:txBody>
      </p:sp>
      <p:sp>
        <p:nvSpPr>
          <p:cNvPr id="4" name="Slide Number Placeholder 3">
            <a:extLst>
              <a:ext uri="{FF2B5EF4-FFF2-40B4-BE49-F238E27FC236}">
                <a16:creationId xmlns:a16="http://schemas.microsoft.com/office/drawing/2014/main" id="{627B6E4B-79C5-0559-8DA6-EA48CBFCB71E}"/>
              </a:ext>
            </a:extLst>
          </p:cNvPr>
          <p:cNvSpPr>
            <a:spLocks noGrp="1"/>
          </p:cNvSpPr>
          <p:nvPr>
            <p:ph type="sldNum" sz="quarter" idx="12"/>
          </p:nvPr>
        </p:nvSpPr>
        <p:spPr/>
        <p:txBody>
          <a:bodyPr/>
          <a:lstStyle/>
          <a:p>
            <a:fld id="{4FAB73BC-B049-4115-A692-8D63A059BFB8}" type="slidenum">
              <a:rPr lang="en-US" dirty="0"/>
              <a:t>2</a:t>
            </a:fld>
            <a:endParaRPr lang="en-US"/>
          </a:p>
        </p:txBody>
      </p:sp>
      <p:sp>
        <p:nvSpPr>
          <p:cNvPr id="7" name="TextBox 6">
            <a:extLst>
              <a:ext uri="{FF2B5EF4-FFF2-40B4-BE49-F238E27FC236}">
                <a16:creationId xmlns:a16="http://schemas.microsoft.com/office/drawing/2014/main" id="{94ADDFBE-77E1-9F47-93E6-427498732714}"/>
              </a:ext>
            </a:extLst>
          </p:cNvPr>
          <p:cNvSpPr txBox="1"/>
          <p:nvPr/>
        </p:nvSpPr>
        <p:spPr>
          <a:xfrm>
            <a:off x="5138615" y="1320857"/>
            <a:ext cx="6457461"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mn-lt"/>
                <a:cs typeface="+mn-lt"/>
              </a:rPr>
              <a:t>Design a new facility that effectively and efficiently integrates</a:t>
            </a:r>
            <a:endParaRPr lang="en-US">
              <a:cs typeface="Calibri Light"/>
            </a:endParaRPr>
          </a:p>
          <a:p>
            <a:r>
              <a:rPr lang="en-US">
                <a:ea typeface="+mn-lt"/>
                <a:cs typeface="+mn-lt"/>
              </a:rPr>
              <a:t>material handling, storage, and product flow to meet the future</a:t>
            </a:r>
            <a:endParaRPr lang="en-US"/>
          </a:p>
          <a:p>
            <a:r>
              <a:rPr lang="en-US">
                <a:ea typeface="+mn-lt"/>
                <a:cs typeface="+mn-lt"/>
              </a:rPr>
              <a:t>needs of Healthy Body Vitamins and includes manufacturing space for Vital Brand™.</a:t>
            </a:r>
            <a:endParaRPr lang="en-US"/>
          </a:p>
        </p:txBody>
      </p:sp>
      <p:pic>
        <p:nvPicPr>
          <p:cNvPr id="5" name="Picture 5" descr="A picture containing table, wooden, wood, sliced&#10;&#10;Description automatically generated">
            <a:extLst>
              <a:ext uri="{FF2B5EF4-FFF2-40B4-BE49-F238E27FC236}">
                <a16:creationId xmlns:a16="http://schemas.microsoft.com/office/drawing/2014/main" id="{87ECB6CC-6EA2-D4B9-849F-EA2E187EF8A5}"/>
              </a:ext>
            </a:extLst>
          </p:cNvPr>
          <p:cNvPicPr>
            <a:picLocks noChangeAspect="1"/>
          </p:cNvPicPr>
          <p:nvPr/>
        </p:nvPicPr>
        <p:blipFill>
          <a:blip r:embed="rId2"/>
          <a:stretch>
            <a:fillRect/>
          </a:stretch>
        </p:blipFill>
        <p:spPr>
          <a:xfrm>
            <a:off x="5139018" y="3369766"/>
            <a:ext cx="6194611" cy="2516526"/>
          </a:xfrm>
          <a:prstGeom prst="rect">
            <a:avLst/>
          </a:prstGeom>
        </p:spPr>
      </p:pic>
    </p:spTree>
    <p:extLst>
      <p:ext uri="{BB962C8B-B14F-4D97-AF65-F5344CB8AC3E}">
        <p14:creationId xmlns:p14="http://schemas.microsoft.com/office/powerpoint/2010/main" val="32389023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F2089-04FE-0F5B-1DEE-972ABA6107A4}"/>
              </a:ext>
            </a:extLst>
          </p:cNvPr>
          <p:cNvSpPr>
            <a:spLocks noGrp="1"/>
          </p:cNvSpPr>
          <p:nvPr>
            <p:ph type="title"/>
          </p:nvPr>
        </p:nvSpPr>
        <p:spPr/>
        <p:txBody>
          <a:bodyPr/>
          <a:lstStyle/>
          <a:p>
            <a:r>
              <a:rPr lang="en-US">
                <a:cs typeface="Calibri Light"/>
              </a:rPr>
              <a:t>Equipment Cost Breakdown</a:t>
            </a:r>
            <a:endParaRPr lang="en-US"/>
          </a:p>
        </p:txBody>
      </p:sp>
      <p:sp>
        <p:nvSpPr>
          <p:cNvPr id="4" name="Slide Number Placeholder 3">
            <a:extLst>
              <a:ext uri="{FF2B5EF4-FFF2-40B4-BE49-F238E27FC236}">
                <a16:creationId xmlns:a16="http://schemas.microsoft.com/office/drawing/2014/main" id="{4FDE3729-0E9C-D284-EC4E-4C224A42F79A}"/>
              </a:ext>
            </a:extLst>
          </p:cNvPr>
          <p:cNvSpPr>
            <a:spLocks noGrp="1"/>
          </p:cNvSpPr>
          <p:nvPr>
            <p:ph type="sldNum" sz="quarter" idx="12"/>
          </p:nvPr>
        </p:nvSpPr>
        <p:spPr/>
        <p:txBody>
          <a:bodyPr/>
          <a:lstStyle/>
          <a:p>
            <a:fld id="{4FAB73BC-B049-4115-A692-8D63A059BFB8}" type="slidenum">
              <a:rPr lang="en-US" dirty="0"/>
              <a:t>20</a:t>
            </a:fld>
            <a:endParaRPr lang="en-US"/>
          </a:p>
        </p:txBody>
      </p:sp>
      <p:sp>
        <p:nvSpPr>
          <p:cNvPr id="3" name="TextBox 2">
            <a:extLst>
              <a:ext uri="{FF2B5EF4-FFF2-40B4-BE49-F238E27FC236}">
                <a16:creationId xmlns:a16="http://schemas.microsoft.com/office/drawing/2014/main" id="{962F047A-C0E8-5D10-F412-1C7EE5944A49}"/>
              </a:ext>
            </a:extLst>
          </p:cNvPr>
          <p:cNvSpPr txBox="1"/>
          <p:nvPr/>
        </p:nvSpPr>
        <p:spPr>
          <a:xfrm>
            <a:off x="5658970" y="1939232"/>
            <a:ext cx="5070661"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000">
                <a:cs typeface="Calibri Light"/>
              </a:rPr>
              <a:t>Majority of equipment costs stem from initial manufacturing costs and line expenses</a:t>
            </a:r>
          </a:p>
        </p:txBody>
      </p:sp>
      <p:pic>
        <p:nvPicPr>
          <p:cNvPr id="6" name="Picture 8" descr="Table&#10;&#10;Description automatically generated">
            <a:extLst>
              <a:ext uri="{FF2B5EF4-FFF2-40B4-BE49-F238E27FC236}">
                <a16:creationId xmlns:a16="http://schemas.microsoft.com/office/drawing/2014/main" id="{390BF46B-3209-3B71-0047-013E1AD99390}"/>
              </a:ext>
            </a:extLst>
          </p:cNvPr>
          <p:cNvPicPr>
            <a:picLocks noChangeAspect="1"/>
          </p:cNvPicPr>
          <p:nvPr/>
        </p:nvPicPr>
        <p:blipFill>
          <a:blip r:embed="rId2"/>
          <a:stretch>
            <a:fillRect/>
          </a:stretch>
        </p:blipFill>
        <p:spPr>
          <a:xfrm>
            <a:off x="672791" y="2014256"/>
            <a:ext cx="4620321" cy="3786635"/>
          </a:xfrm>
          <a:prstGeom prst="rect">
            <a:avLst/>
          </a:prstGeom>
        </p:spPr>
      </p:pic>
      <p:pic>
        <p:nvPicPr>
          <p:cNvPr id="11" name="Picture 11" descr="Chart, pie chart&#10;&#10;Description automatically generated">
            <a:extLst>
              <a:ext uri="{FF2B5EF4-FFF2-40B4-BE49-F238E27FC236}">
                <a16:creationId xmlns:a16="http://schemas.microsoft.com/office/drawing/2014/main" id="{E8D7DD8D-6C05-660A-127C-94B197B904ED}"/>
              </a:ext>
            </a:extLst>
          </p:cNvPr>
          <p:cNvPicPr>
            <a:picLocks noGrp="1" noChangeAspect="1"/>
          </p:cNvPicPr>
          <p:nvPr>
            <p:ph idx="1"/>
          </p:nvPr>
        </p:nvPicPr>
        <p:blipFill rotWithShape="1">
          <a:blip r:embed="rId3"/>
          <a:srcRect l="1923" t="1374" r="-192" b="1587"/>
          <a:stretch/>
        </p:blipFill>
        <p:spPr>
          <a:xfrm>
            <a:off x="5659974" y="2932785"/>
            <a:ext cx="5070913" cy="3032672"/>
          </a:xfrm>
        </p:spPr>
      </p:pic>
      <p:pic>
        <p:nvPicPr>
          <p:cNvPr id="5" name="Picture 6" descr="Chart, pie chart&#10;&#10;Description automatically generated">
            <a:extLst>
              <a:ext uri="{FF2B5EF4-FFF2-40B4-BE49-F238E27FC236}">
                <a16:creationId xmlns:a16="http://schemas.microsoft.com/office/drawing/2014/main" id="{88CE207C-B5AC-CE26-5520-2A0DE96370EF}"/>
              </a:ext>
            </a:extLst>
          </p:cNvPr>
          <p:cNvPicPr>
            <a:picLocks noChangeAspect="1"/>
          </p:cNvPicPr>
          <p:nvPr/>
        </p:nvPicPr>
        <p:blipFill rotWithShape="1">
          <a:blip r:embed="rId4"/>
          <a:srcRect l="1536" t="2778" r="-171" b="2242"/>
          <a:stretch/>
        </p:blipFill>
        <p:spPr>
          <a:xfrm>
            <a:off x="5504988" y="2642356"/>
            <a:ext cx="5373009" cy="3180113"/>
          </a:xfrm>
          <a:prstGeom prst="rect">
            <a:avLst/>
          </a:prstGeom>
        </p:spPr>
      </p:pic>
    </p:spTree>
    <p:extLst>
      <p:ext uri="{BB962C8B-B14F-4D97-AF65-F5344CB8AC3E}">
        <p14:creationId xmlns:p14="http://schemas.microsoft.com/office/powerpoint/2010/main" val="28097361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BA60C-F4BC-F4D6-D7D9-638D7AA68093}"/>
              </a:ext>
            </a:extLst>
          </p:cNvPr>
          <p:cNvSpPr>
            <a:spLocks noGrp="1"/>
          </p:cNvSpPr>
          <p:nvPr>
            <p:ph type="title"/>
          </p:nvPr>
        </p:nvSpPr>
        <p:spPr/>
        <p:txBody>
          <a:bodyPr/>
          <a:lstStyle/>
          <a:p>
            <a:r>
              <a:rPr lang="en-US">
                <a:cs typeface="Calibri Light"/>
              </a:rPr>
              <a:t>Cost Breakdown: Manufacturing</a:t>
            </a:r>
            <a:endParaRPr lang="en-US" err="1"/>
          </a:p>
        </p:txBody>
      </p:sp>
      <p:sp>
        <p:nvSpPr>
          <p:cNvPr id="8" name="TextBox 7">
            <a:extLst>
              <a:ext uri="{FF2B5EF4-FFF2-40B4-BE49-F238E27FC236}">
                <a16:creationId xmlns:a16="http://schemas.microsoft.com/office/drawing/2014/main" id="{52F8747F-AC63-DE42-5417-0D234EFA0A96}"/>
              </a:ext>
            </a:extLst>
          </p:cNvPr>
          <p:cNvSpPr txBox="1"/>
          <p:nvPr/>
        </p:nvSpPr>
        <p:spPr>
          <a:xfrm>
            <a:off x="476249" y="2269191"/>
            <a:ext cx="5201210" cy="24622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000">
                <a:cs typeface="Calibri Light"/>
              </a:rPr>
              <a:t>Aside from production line costs, employee salaries and computer/software costs take up the majority of manufacturing costs</a:t>
            </a:r>
          </a:p>
          <a:p>
            <a:pPr marL="342900" indent="-342900">
              <a:buFont typeface="Arial"/>
              <a:buChar char="•"/>
            </a:pPr>
            <a:r>
              <a:rPr lang="en-US" sz="2000">
                <a:cs typeface="Calibri Light"/>
              </a:rPr>
              <a:t>Another fluctuating cost variable to take into account is machine maintenance </a:t>
            </a:r>
          </a:p>
          <a:p>
            <a:endParaRPr lang="en-US">
              <a:cs typeface="Calibri Light"/>
            </a:endParaRPr>
          </a:p>
          <a:p>
            <a:endParaRPr lang="en-US">
              <a:cs typeface="Calibri Light"/>
            </a:endParaRPr>
          </a:p>
          <a:p>
            <a:endParaRPr lang="en-US">
              <a:cs typeface="Calibri Light"/>
            </a:endParaRPr>
          </a:p>
        </p:txBody>
      </p:sp>
      <p:pic>
        <p:nvPicPr>
          <p:cNvPr id="3" name="Picture 5" descr="Chart, pie chart&#10;&#10;Description automatically generated">
            <a:extLst>
              <a:ext uri="{FF2B5EF4-FFF2-40B4-BE49-F238E27FC236}">
                <a16:creationId xmlns:a16="http://schemas.microsoft.com/office/drawing/2014/main" id="{B6CBB64D-9F43-C293-3814-73C4006A9A53}"/>
              </a:ext>
            </a:extLst>
          </p:cNvPr>
          <p:cNvPicPr>
            <a:picLocks noChangeAspect="1"/>
          </p:cNvPicPr>
          <p:nvPr/>
        </p:nvPicPr>
        <p:blipFill rotWithShape="1">
          <a:blip r:embed="rId2"/>
          <a:srcRect l="1567" t="2469" r="-313" b="1234"/>
          <a:stretch/>
        </p:blipFill>
        <p:spPr>
          <a:xfrm>
            <a:off x="5885986" y="2196403"/>
            <a:ext cx="5856218" cy="3626683"/>
          </a:xfrm>
          <a:prstGeom prst="rect">
            <a:avLst/>
          </a:prstGeom>
        </p:spPr>
      </p:pic>
      <p:pic>
        <p:nvPicPr>
          <p:cNvPr id="19" name="Picture 19" descr="Table&#10;&#10;Description automatically generated">
            <a:extLst>
              <a:ext uri="{FF2B5EF4-FFF2-40B4-BE49-F238E27FC236}">
                <a16:creationId xmlns:a16="http://schemas.microsoft.com/office/drawing/2014/main" id="{4A219C7C-4E38-C19D-FEFD-209556149B4A}"/>
              </a:ext>
            </a:extLst>
          </p:cNvPr>
          <p:cNvPicPr>
            <a:picLocks noGrp="1" noChangeAspect="1"/>
          </p:cNvPicPr>
          <p:nvPr>
            <p:ph idx="1"/>
          </p:nvPr>
        </p:nvPicPr>
        <p:blipFill>
          <a:blip r:embed="rId3"/>
          <a:stretch>
            <a:fillRect/>
          </a:stretch>
        </p:blipFill>
        <p:spPr>
          <a:xfrm>
            <a:off x="480000" y="4049844"/>
            <a:ext cx="5794453" cy="1659906"/>
          </a:xfrm>
        </p:spPr>
      </p:pic>
      <p:sp>
        <p:nvSpPr>
          <p:cNvPr id="24" name="Slide Number Placeholder 23">
            <a:extLst>
              <a:ext uri="{FF2B5EF4-FFF2-40B4-BE49-F238E27FC236}">
                <a16:creationId xmlns:a16="http://schemas.microsoft.com/office/drawing/2014/main" id="{69010745-6582-9602-9A5E-5917620CA37B}"/>
              </a:ext>
            </a:extLst>
          </p:cNvPr>
          <p:cNvSpPr>
            <a:spLocks noGrp="1"/>
          </p:cNvSpPr>
          <p:nvPr>
            <p:ph type="sldNum" sz="quarter" idx="12"/>
          </p:nvPr>
        </p:nvSpPr>
        <p:spPr/>
        <p:txBody>
          <a:bodyPr/>
          <a:lstStyle/>
          <a:p>
            <a:fld id="{4FAB73BC-B049-4115-A692-8D63A059BFB8}" type="slidenum">
              <a:rPr lang="en-US" dirty="0"/>
              <a:t>21</a:t>
            </a:fld>
            <a:endParaRPr lang="en-US"/>
          </a:p>
        </p:txBody>
      </p:sp>
    </p:spTree>
    <p:extLst>
      <p:ext uri="{BB962C8B-B14F-4D97-AF65-F5344CB8AC3E}">
        <p14:creationId xmlns:p14="http://schemas.microsoft.com/office/powerpoint/2010/main" val="9310437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8A4BC-6D5D-928E-A614-6C078BF71CC8}"/>
              </a:ext>
            </a:extLst>
          </p:cNvPr>
          <p:cNvSpPr>
            <a:spLocks noGrp="1"/>
          </p:cNvSpPr>
          <p:nvPr>
            <p:ph type="title"/>
          </p:nvPr>
        </p:nvSpPr>
        <p:spPr/>
        <p:txBody>
          <a:bodyPr/>
          <a:lstStyle/>
          <a:p>
            <a:r>
              <a:rPr lang="en-US">
                <a:cs typeface="Calibri Light"/>
              </a:rPr>
              <a:t>Cost Breakdown: Warehouse/Storage</a:t>
            </a:r>
            <a:endParaRPr lang="en-US"/>
          </a:p>
        </p:txBody>
      </p:sp>
      <p:pic>
        <p:nvPicPr>
          <p:cNvPr id="5" name="Picture 5" descr="Chart, pie chart&#10;&#10;Description automatically generated">
            <a:extLst>
              <a:ext uri="{FF2B5EF4-FFF2-40B4-BE49-F238E27FC236}">
                <a16:creationId xmlns:a16="http://schemas.microsoft.com/office/drawing/2014/main" id="{05769251-B3E2-C7B2-7265-FF90BD9AD4EA}"/>
              </a:ext>
            </a:extLst>
          </p:cNvPr>
          <p:cNvPicPr>
            <a:picLocks noGrp="1" noChangeAspect="1"/>
          </p:cNvPicPr>
          <p:nvPr>
            <p:ph idx="1"/>
          </p:nvPr>
        </p:nvPicPr>
        <p:blipFill>
          <a:blip r:embed="rId2"/>
          <a:stretch>
            <a:fillRect/>
          </a:stretch>
        </p:blipFill>
        <p:spPr>
          <a:xfrm>
            <a:off x="6044554" y="2506644"/>
            <a:ext cx="5867400" cy="3381375"/>
          </a:xfrm>
          <a:prstGeom prst="ellipse">
            <a:avLst/>
          </a:prstGeom>
          <a:ln>
            <a:noFill/>
          </a:ln>
          <a:effectLst>
            <a:softEdge rad="112500"/>
          </a:effectLst>
        </p:spPr>
      </p:pic>
      <p:sp>
        <p:nvSpPr>
          <p:cNvPr id="4" name="Slide Number Placeholder 3">
            <a:extLst>
              <a:ext uri="{FF2B5EF4-FFF2-40B4-BE49-F238E27FC236}">
                <a16:creationId xmlns:a16="http://schemas.microsoft.com/office/drawing/2014/main" id="{03E01B8E-B95F-B359-9E36-960857FBE4C3}"/>
              </a:ext>
            </a:extLst>
          </p:cNvPr>
          <p:cNvSpPr>
            <a:spLocks noGrp="1"/>
          </p:cNvSpPr>
          <p:nvPr>
            <p:ph type="sldNum" sz="quarter" idx="12"/>
          </p:nvPr>
        </p:nvSpPr>
        <p:spPr/>
        <p:txBody>
          <a:bodyPr/>
          <a:lstStyle/>
          <a:p>
            <a:fld id="{4FAB73BC-B049-4115-A692-8D63A059BFB8}" type="slidenum">
              <a:rPr lang="en-US" dirty="0"/>
              <a:t>22</a:t>
            </a:fld>
            <a:endParaRPr lang="en-US"/>
          </a:p>
        </p:txBody>
      </p:sp>
      <p:pic>
        <p:nvPicPr>
          <p:cNvPr id="6" name="Picture 6" descr="Table&#10;&#10;Description automatically generated">
            <a:extLst>
              <a:ext uri="{FF2B5EF4-FFF2-40B4-BE49-F238E27FC236}">
                <a16:creationId xmlns:a16="http://schemas.microsoft.com/office/drawing/2014/main" id="{78CBBAFF-BF0C-3B8A-F851-7523990534B4}"/>
              </a:ext>
            </a:extLst>
          </p:cNvPr>
          <p:cNvPicPr>
            <a:picLocks noChangeAspect="1"/>
          </p:cNvPicPr>
          <p:nvPr/>
        </p:nvPicPr>
        <p:blipFill>
          <a:blip r:embed="rId3"/>
          <a:stretch>
            <a:fillRect/>
          </a:stretch>
        </p:blipFill>
        <p:spPr>
          <a:xfrm>
            <a:off x="656665" y="4356698"/>
            <a:ext cx="6197890" cy="1520853"/>
          </a:xfrm>
          <a:prstGeom prst="rect">
            <a:avLst/>
          </a:prstGeom>
        </p:spPr>
      </p:pic>
      <p:sp>
        <p:nvSpPr>
          <p:cNvPr id="7" name="TextBox 6">
            <a:extLst>
              <a:ext uri="{FF2B5EF4-FFF2-40B4-BE49-F238E27FC236}">
                <a16:creationId xmlns:a16="http://schemas.microsoft.com/office/drawing/2014/main" id="{03170AA2-4D6C-5DF4-FA4F-823EDB19A632}"/>
              </a:ext>
            </a:extLst>
          </p:cNvPr>
          <p:cNvSpPr txBox="1"/>
          <p:nvPr/>
        </p:nvSpPr>
        <p:spPr>
          <a:xfrm>
            <a:off x="789125" y="2251562"/>
            <a:ext cx="5397995"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000">
                <a:cs typeface="Calibri Light"/>
              </a:rPr>
              <a:t>Pallet racking system is the main warehousing cost with both two and three stack systems to be utilized</a:t>
            </a:r>
          </a:p>
          <a:p>
            <a:pPr marL="285750" indent="-285750">
              <a:buFont typeface="Arial"/>
              <a:buChar char="•"/>
            </a:pPr>
            <a:r>
              <a:rPr lang="en-US" sz="2000">
                <a:cs typeface="Calibri Light"/>
              </a:rPr>
              <a:t>Dock leveling implemented at all 12 dock doors</a:t>
            </a:r>
          </a:p>
          <a:p>
            <a:pPr marL="285750" indent="-285750">
              <a:buFont typeface="Arial"/>
              <a:buChar char="•"/>
            </a:pPr>
            <a:r>
              <a:rPr lang="en-US" sz="2000">
                <a:cs typeface="Calibri Light"/>
              </a:rPr>
              <a:t>Forklift cost listed with both charging and maintenance costs included</a:t>
            </a:r>
          </a:p>
        </p:txBody>
      </p:sp>
    </p:spTree>
    <p:extLst>
      <p:ext uri="{BB962C8B-B14F-4D97-AF65-F5344CB8AC3E}">
        <p14:creationId xmlns:p14="http://schemas.microsoft.com/office/powerpoint/2010/main" val="18904478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5" descr="A picture containing green&#10;&#10;Description automatically generated">
            <a:extLst>
              <a:ext uri="{FF2B5EF4-FFF2-40B4-BE49-F238E27FC236}">
                <a16:creationId xmlns:a16="http://schemas.microsoft.com/office/drawing/2014/main" id="{80E5F468-0473-2461-04E4-28A89FE33390}"/>
              </a:ext>
            </a:extLst>
          </p:cNvPr>
          <p:cNvPicPr>
            <a:picLocks noChangeAspect="1"/>
          </p:cNvPicPr>
          <p:nvPr/>
        </p:nvPicPr>
        <p:blipFill rotWithShape="1">
          <a:blip r:embed="rId2"/>
          <a:srcRect t="20870" b="32918"/>
          <a:stretch/>
        </p:blipFill>
        <p:spPr>
          <a:xfrm>
            <a:off x="20" y="10"/>
            <a:ext cx="12191980" cy="2253696"/>
          </a:xfrm>
          <a:prstGeom prst="rect">
            <a:avLst/>
          </a:prstGeom>
        </p:spPr>
      </p:pic>
      <p:sp>
        <p:nvSpPr>
          <p:cNvPr id="10" name="Rectangle 9">
            <a:extLst>
              <a:ext uri="{FF2B5EF4-FFF2-40B4-BE49-F238E27FC236}">
                <a16:creationId xmlns:a16="http://schemas.microsoft.com/office/drawing/2014/main" id="{7D2BFFD5-490F-4B45-91F2-6B826FBAD4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53706"/>
            <a:ext cx="12192000" cy="4604294"/>
          </a:xfrm>
          <a:prstGeom prst="rect">
            <a:avLst/>
          </a:prstGeom>
          <a:solidFill>
            <a:srgbClr val="3B5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panose="020F0302020204030204"/>
              <a:ea typeface="+mn-ea"/>
              <a:cs typeface="+mn-cs"/>
            </a:endParaRPr>
          </a:p>
        </p:txBody>
      </p:sp>
      <p:sp>
        <p:nvSpPr>
          <p:cNvPr id="2" name="Title 1">
            <a:extLst>
              <a:ext uri="{FF2B5EF4-FFF2-40B4-BE49-F238E27FC236}">
                <a16:creationId xmlns:a16="http://schemas.microsoft.com/office/drawing/2014/main" id="{FCA4D2B5-D543-B3C7-182B-6BE7D265F12A}"/>
              </a:ext>
            </a:extLst>
          </p:cNvPr>
          <p:cNvSpPr>
            <a:spLocks noGrp="1"/>
          </p:cNvSpPr>
          <p:nvPr>
            <p:ph type="title"/>
          </p:nvPr>
        </p:nvSpPr>
        <p:spPr>
          <a:xfrm>
            <a:off x="657224" y="2592578"/>
            <a:ext cx="10772775" cy="1092729"/>
          </a:xfrm>
        </p:spPr>
        <p:txBody>
          <a:bodyPr>
            <a:normAutofit/>
          </a:bodyPr>
          <a:lstStyle/>
          <a:p>
            <a:r>
              <a:rPr lang="en-US" sz="4800">
                <a:solidFill>
                  <a:srgbClr val="FFFFFF"/>
                </a:solidFill>
                <a:cs typeface="Calibri Light"/>
              </a:rPr>
              <a:t>Conclusions/Recommendations</a:t>
            </a:r>
            <a:endParaRPr lang="en-US" sz="4800">
              <a:solidFill>
                <a:srgbClr val="FFFFFF"/>
              </a:solidFill>
            </a:endParaRPr>
          </a:p>
        </p:txBody>
      </p:sp>
      <p:sp>
        <p:nvSpPr>
          <p:cNvPr id="3" name="Content Placeholder 2">
            <a:extLst>
              <a:ext uri="{FF2B5EF4-FFF2-40B4-BE49-F238E27FC236}">
                <a16:creationId xmlns:a16="http://schemas.microsoft.com/office/drawing/2014/main" id="{AFE57D2B-4F1B-7070-0B8C-61E4671F4E16}"/>
              </a:ext>
            </a:extLst>
          </p:cNvPr>
          <p:cNvSpPr>
            <a:spLocks noGrp="1"/>
          </p:cNvSpPr>
          <p:nvPr>
            <p:ph idx="1"/>
          </p:nvPr>
        </p:nvSpPr>
        <p:spPr>
          <a:xfrm>
            <a:off x="676656" y="3685308"/>
            <a:ext cx="10753725" cy="2191103"/>
          </a:xfrm>
        </p:spPr>
        <p:txBody>
          <a:bodyPr vert="horz" lIns="91440" tIns="45720" rIns="91440" bIns="45720" rtlCol="0" anchor="t">
            <a:normAutofit/>
          </a:bodyPr>
          <a:lstStyle/>
          <a:p>
            <a:pPr>
              <a:buFont typeface="Arial" panose="020B0604020202020204" pitchFamily="34" charset="0"/>
              <a:buChar char="•"/>
            </a:pPr>
            <a:r>
              <a:rPr lang="en-US" sz="2000">
                <a:solidFill>
                  <a:srgbClr val="FFFFFF"/>
                </a:solidFill>
              </a:rPr>
              <a:t> 173,000 sq ft facility </a:t>
            </a:r>
          </a:p>
          <a:p>
            <a:pPr>
              <a:buFont typeface="Arial" panose="020B0604020202020204" pitchFamily="34" charset="0"/>
              <a:buChar char="•"/>
            </a:pPr>
            <a:r>
              <a:rPr lang="en-US" sz="2000">
                <a:solidFill>
                  <a:srgbClr val="FFFFFF"/>
                </a:solidFill>
              </a:rPr>
              <a:t> 12 dock doors </a:t>
            </a:r>
            <a:endParaRPr lang="en-US" sz="2000">
              <a:solidFill>
                <a:srgbClr val="FFFFFF"/>
              </a:solidFill>
              <a:cs typeface="Calibri Light"/>
            </a:endParaRPr>
          </a:p>
          <a:p>
            <a:pPr>
              <a:buFont typeface="Arial" panose="020B0604020202020204" pitchFamily="34" charset="0"/>
              <a:buChar char="•"/>
            </a:pPr>
            <a:r>
              <a:rPr lang="en-US" sz="2000">
                <a:solidFill>
                  <a:srgbClr val="FFFFFF"/>
                </a:solidFill>
              </a:rPr>
              <a:t> Price ticketing in warehouse after manufacturing </a:t>
            </a:r>
            <a:endParaRPr lang="en-US" sz="2000">
              <a:solidFill>
                <a:srgbClr val="FFFFFF"/>
              </a:solidFill>
              <a:cs typeface="Calibri Light"/>
            </a:endParaRPr>
          </a:p>
          <a:p>
            <a:pPr>
              <a:buFont typeface="Arial" panose="020B0604020202020204" pitchFamily="34" charset="0"/>
              <a:buChar char="•"/>
            </a:pPr>
            <a:r>
              <a:rPr lang="en-US" sz="2000">
                <a:solidFill>
                  <a:srgbClr val="FFFFFF"/>
                </a:solidFill>
              </a:rPr>
              <a:t> Upgrade one of the lines to a high speed line after first year </a:t>
            </a:r>
            <a:endParaRPr lang="en-US" sz="2000">
              <a:solidFill>
                <a:srgbClr val="FFFFFF"/>
              </a:solidFill>
              <a:cs typeface="Calibri Light"/>
            </a:endParaRPr>
          </a:p>
          <a:p>
            <a:pPr>
              <a:buFont typeface="Arial" panose="020B0604020202020204" pitchFamily="34" charset="0"/>
              <a:buChar char="•"/>
            </a:pPr>
            <a:r>
              <a:rPr lang="en-US" sz="2000">
                <a:solidFill>
                  <a:srgbClr val="FFFFFF"/>
                </a:solidFill>
              </a:rPr>
              <a:t> Add a new high speed line after year three</a:t>
            </a:r>
            <a:endParaRPr lang="en-US" sz="2000">
              <a:solidFill>
                <a:srgbClr val="FFFFFF"/>
              </a:solidFill>
              <a:cs typeface="Calibri Light"/>
            </a:endParaRPr>
          </a:p>
        </p:txBody>
      </p:sp>
      <p:sp>
        <p:nvSpPr>
          <p:cNvPr id="4" name="Slide Number Placeholder 3">
            <a:extLst>
              <a:ext uri="{FF2B5EF4-FFF2-40B4-BE49-F238E27FC236}">
                <a16:creationId xmlns:a16="http://schemas.microsoft.com/office/drawing/2014/main" id="{969BFD46-3E17-D5C8-BB30-0CC3A8FB3990}"/>
              </a:ext>
            </a:extLst>
          </p:cNvPr>
          <p:cNvSpPr>
            <a:spLocks noGrp="1"/>
          </p:cNvSpPr>
          <p:nvPr>
            <p:ph type="sldNum" sz="quarter" idx="12"/>
          </p:nvPr>
        </p:nvSpPr>
        <p:spPr>
          <a:xfrm>
            <a:off x="8763926" y="5596265"/>
            <a:ext cx="2926080" cy="1397039"/>
          </a:xfrm>
        </p:spPr>
        <p:txBody>
          <a:bodyPr>
            <a:normAutofit/>
          </a:bodyPr>
          <a:lstStyle/>
          <a:p>
            <a:pPr>
              <a:lnSpc>
                <a:spcPct val="90000"/>
              </a:lnSpc>
              <a:spcAft>
                <a:spcPts val="600"/>
              </a:spcAft>
            </a:pPr>
            <a:fld id="{4FAB73BC-B049-4115-A692-8D63A059BFB8}" type="slidenum">
              <a:rPr lang="en-US" sz="9500">
                <a:solidFill>
                  <a:srgbClr val="FFFFFF">
                    <a:alpha val="25000"/>
                  </a:srgbClr>
                </a:solidFill>
              </a:rPr>
              <a:pPr>
                <a:lnSpc>
                  <a:spcPct val="90000"/>
                </a:lnSpc>
                <a:spcAft>
                  <a:spcPts val="600"/>
                </a:spcAft>
              </a:pPr>
              <a:t>23</a:t>
            </a:fld>
            <a:endParaRPr lang="en-US" sz="9500">
              <a:solidFill>
                <a:srgbClr val="FFFFFF">
                  <a:alpha val="25000"/>
                </a:srgbClr>
              </a:solidFill>
            </a:endParaRPr>
          </a:p>
        </p:txBody>
      </p:sp>
    </p:spTree>
    <p:extLst>
      <p:ext uri="{BB962C8B-B14F-4D97-AF65-F5344CB8AC3E}">
        <p14:creationId xmlns:p14="http://schemas.microsoft.com/office/powerpoint/2010/main" val="504224595"/>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5" descr="A picture containing green&#10;&#10;Description automatically generated">
            <a:extLst>
              <a:ext uri="{FF2B5EF4-FFF2-40B4-BE49-F238E27FC236}">
                <a16:creationId xmlns:a16="http://schemas.microsoft.com/office/drawing/2014/main" id="{9BF7FF59-6965-668A-5331-BA286DBC3D37}"/>
              </a:ext>
            </a:extLst>
          </p:cNvPr>
          <p:cNvPicPr>
            <a:picLocks noChangeAspect="1"/>
          </p:cNvPicPr>
          <p:nvPr/>
        </p:nvPicPr>
        <p:blipFill rotWithShape="1">
          <a:blip r:embed="rId2"/>
          <a:srcRect t="20870" b="32918"/>
          <a:stretch/>
        </p:blipFill>
        <p:spPr>
          <a:xfrm>
            <a:off x="20" y="10"/>
            <a:ext cx="12191980" cy="2253696"/>
          </a:xfrm>
          <a:prstGeom prst="rect">
            <a:avLst/>
          </a:prstGeom>
        </p:spPr>
      </p:pic>
      <p:sp>
        <p:nvSpPr>
          <p:cNvPr id="7" name="Rectangle 9">
            <a:extLst>
              <a:ext uri="{FF2B5EF4-FFF2-40B4-BE49-F238E27FC236}">
                <a16:creationId xmlns:a16="http://schemas.microsoft.com/office/drawing/2014/main" id="{7D2BFFD5-490F-4B45-91F2-6B826FBAD4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53706"/>
            <a:ext cx="12192000" cy="4604294"/>
          </a:xfrm>
          <a:prstGeom prst="rect">
            <a:avLst/>
          </a:prstGeom>
          <a:solidFill>
            <a:srgbClr val="3B56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panose="020F0302020204030204"/>
              <a:ea typeface="+mn-ea"/>
              <a:cs typeface="+mn-cs"/>
            </a:endParaRPr>
          </a:p>
        </p:txBody>
      </p:sp>
      <p:sp>
        <p:nvSpPr>
          <p:cNvPr id="2" name="Title 1">
            <a:extLst>
              <a:ext uri="{FF2B5EF4-FFF2-40B4-BE49-F238E27FC236}">
                <a16:creationId xmlns:a16="http://schemas.microsoft.com/office/drawing/2014/main" id="{8D3EE694-1F0A-157D-4008-37C1F6EE6D38}"/>
              </a:ext>
            </a:extLst>
          </p:cNvPr>
          <p:cNvSpPr>
            <a:spLocks noGrp="1"/>
          </p:cNvSpPr>
          <p:nvPr>
            <p:ph type="title"/>
          </p:nvPr>
        </p:nvSpPr>
        <p:spPr>
          <a:xfrm>
            <a:off x="657224" y="2592578"/>
            <a:ext cx="10772775" cy="1092729"/>
          </a:xfrm>
        </p:spPr>
        <p:txBody>
          <a:bodyPr>
            <a:normAutofit/>
          </a:bodyPr>
          <a:lstStyle/>
          <a:p>
            <a:r>
              <a:rPr lang="en-US" sz="4800">
                <a:solidFill>
                  <a:srgbClr val="FFFFFF"/>
                </a:solidFill>
                <a:cs typeface="Calibri Light"/>
              </a:rPr>
              <a:t>Future Study</a:t>
            </a:r>
            <a:endParaRPr lang="en-US" sz="4800">
              <a:solidFill>
                <a:srgbClr val="FFFFFF"/>
              </a:solidFill>
            </a:endParaRPr>
          </a:p>
        </p:txBody>
      </p:sp>
      <p:sp>
        <p:nvSpPr>
          <p:cNvPr id="3" name="Content Placeholder 2">
            <a:extLst>
              <a:ext uri="{FF2B5EF4-FFF2-40B4-BE49-F238E27FC236}">
                <a16:creationId xmlns:a16="http://schemas.microsoft.com/office/drawing/2014/main" id="{77CBF9D1-B6AD-9223-5806-301BC531333B}"/>
              </a:ext>
            </a:extLst>
          </p:cNvPr>
          <p:cNvSpPr>
            <a:spLocks noGrp="1"/>
          </p:cNvSpPr>
          <p:nvPr>
            <p:ph idx="1"/>
          </p:nvPr>
        </p:nvSpPr>
        <p:spPr>
          <a:xfrm>
            <a:off x="676656" y="3685308"/>
            <a:ext cx="10753725" cy="2191103"/>
          </a:xfrm>
        </p:spPr>
        <p:txBody>
          <a:bodyPr vert="horz" lIns="91440" tIns="45720" rIns="91440" bIns="45720" rtlCol="0">
            <a:normAutofit/>
          </a:bodyPr>
          <a:lstStyle/>
          <a:p>
            <a:pPr>
              <a:buFont typeface="Arial" panose="020B0604020202020204" pitchFamily="34" charset="0"/>
              <a:buChar char="•"/>
            </a:pPr>
            <a:r>
              <a:rPr lang="en-US" sz="2000">
                <a:solidFill>
                  <a:srgbClr val="FFFFFF"/>
                </a:solidFill>
              </a:rPr>
              <a:t> More focus on employee specifics </a:t>
            </a:r>
          </a:p>
          <a:p>
            <a:pPr>
              <a:buFont typeface="Arial" panose="020B0604020202020204" pitchFamily="34" charset="0"/>
              <a:buChar char="•"/>
            </a:pPr>
            <a:r>
              <a:rPr lang="en-US" sz="2000">
                <a:solidFill>
                  <a:srgbClr val="FFFFFF"/>
                </a:solidFill>
              </a:rPr>
              <a:t> How will items be stored </a:t>
            </a:r>
            <a:endParaRPr lang="en-US" sz="2000">
              <a:solidFill>
                <a:srgbClr val="FFFFFF"/>
              </a:solidFill>
              <a:cs typeface="Calibri Light"/>
            </a:endParaRPr>
          </a:p>
          <a:p>
            <a:pPr>
              <a:buFont typeface="Arial" panose="020B0604020202020204" pitchFamily="34" charset="0"/>
              <a:buChar char="•"/>
            </a:pPr>
            <a:r>
              <a:rPr lang="en-US" sz="2000">
                <a:solidFill>
                  <a:srgbClr val="FFFFFF"/>
                </a:solidFill>
              </a:rPr>
              <a:t> Some items need to be ticketed in facility and some in store </a:t>
            </a:r>
            <a:endParaRPr lang="en-US" sz="2000">
              <a:solidFill>
                <a:srgbClr val="FFFFFF"/>
              </a:solidFill>
              <a:cs typeface="Calibri Light"/>
            </a:endParaRPr>
          </a:p>
          <a:p>
            <a:pPr>
              <a:buFont typeface="Arial" panose="020B0604020202020204" pitchFamily="34" charset="0"/>
              <a:buChar char="•"/>
            </a:pPr>
            <a:r>
              <a:rPr lang="en-US" sz="2000">
                <a:solidFill>
                  <a:srgbClr val="FFFFFF"/>
                </a:solidFill>
              </a:rPr>
              <a:t> What type of equipment is going to be used</a:t>
            </a:r>
            <a:endParaRPr lang="en-US" sz="2000">
              <a:solidFill>
                <a:srgbClr val="FFFFFF"/>
              </a:solidFill>
              <a:cs typeface="Calibri Light"/>
            </a:endParaRPr>
          </a:p>
          <a:p>
            <a:pPr>
              <a:buFont typeface="Arial" panose="020B0604020202020204" pitchFamily="34" charset="0"/>
              <a:buChar char="•"/>
            </a:pPr>
            <a:r>
              <a:rPr lang="en-US" sz="2000">
                <a:solidFill>
                  <a:srgbClr val="FFFFFF"/>
                </a:solidFill>
                <a:cs typeface="Calibri Light"/>
              </a:rPr>
              <a:t> Wage increases and additional hiring over time</a:t>
            </a:r>
          </a:p>
        </p:txBody>
      </p:sp>
      <p:sp>
        <p:nvSpPr>
          <p:cNvPr id="4" name="Slide Number Placeholder 3">
            <a:extLst>
              <a:ext uri="{FF2B5EF4-FFF2-40B4-BE49-F238E27FC236}">
                <a16:creationId xmlns:a16="http://schemas.microsoft.com/office/drawing/2014/main" id="{2DDC8ED3-2085-96FF-6CA7-AD97313B6C11}"/>
              </a:ext>
            </a:extLst>
          </p:cNvPr>
          <p:cNvSpPr>
            <a:spLocks noGrp="1"/>
          </p:cNvSpPr>
          <p:nvPr>
            <p:ph type="sldNum" sz="quarter" idx="12"/>
          </p:nvPr>
        </p:nvSpPr>
        <p:spPr>
          <a:xfrm>
            <a:off x="8763926" y="5529030"/>
            <a:ext cx="2926080" cy="1397039"/>
          </a:xfrm>
        </p:spPr>
        <p:txBody>
          <a:bodyPr>
            <a:normAutofit/>
          </a:bodyPr>
          <a:lstStyle/>
          <a:p>
            <a:pPr>
              <a:lnSpc>
                <a:spcPct val="90000"/>
              </a:lnSpc>
              <a:spcAft>
                <a:spcPts val="600"/>
              </a:spcAft>
            </a:pPr>
            <a:fld id="{4FAB73BC-B049-4115-A692-8D63A059BFB8}" type="slidenum">
              <a:rPr lang="en-US" sz="9500">
                <a:solidFill>
                  <a:srgbClr val="FFFFFF">
                    <a:alpha val="25000"/>
                  </a:srgbClr>
                </a:solidFill>
              </a:rPr>
              <a:pPr>
                <a:lnSpc>
                  <a:spcPct val="90000"/>
                </a:lnSpc>
                <a:spcAft>
                  <a:spcPts val="600"/>
                </a:spcAft>
              </a:pPr>
              <a:t>24</a:t>
            </a:fld>
            <a:endParaRPr lang="en-US" sz="9500">
              <a:solidFill>
                <a:srgbClr val="FFFFFF">
                  <a:alpha val="25000"/>
                </a:srgbClr>
              </a:solidFill>
            </a:endParaRPr>
          </a:p>
        </p:txBody>
      </p:sp>
    </p:spTree>
    <p:extLst>
      <p:ext uri="{BB962C8B-B14F-4D97-AF65-F5344CB8AC3E}">
        <p14:creationId xmlns:p14="http://schemas.microsoft.com/office/powerpoint/2010/main" val="3167594439"/>
      </p:ext>
    </p:extLst>
  </p:cSld>
  <p:clrMapOvr>
    <a:overrideClrMapping bg1="dk1" tx1="lt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D333CBE-B699-4E3B-9F45-C045F77343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FFE50961-0F1B-484C-85BC-4BD16B9FF9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Yellow question mark">
            <a:extLst>
              <a:ext uri="{FF2B5EF4-FFF2-40B4-BE49-F238E27FC236}">
                <a16:creationId xmlns:a16="http://schemas.microsoft.com/office/drawing/2014/main" id="{DDBB9483-C39A-FDF3-0FAE-C6BEF75C8B38}"/>
              </a:ext>
            </a:extLst>
          </p:cNvPr>
          <p:cNvPicPr>
            <a:picLocks noChangeAspect="1"/>
          </p:cNvPicPr>
          <p:nvPr/>
        </p:nvPicPr>
        <p:blipFill rotWithShape="1">
          <a:blip r:embed="rId2">
            <a:alphaModFix amt="45000"/>
          </a:blip>
          <a:srcRect r="-2" b="6263"/>
          <a:stretch/>
        </p:blipFill>
        <p:spPr>
          <a:xfrm>
            <a:off x="20" y="10"/>
            <a:ext cx="12191980" cy="6857990"/>
          </a:xfrm>
          <a:prstGeom prst="rect">
            <a:avLst/>
          </a:prstGeom>
        </p:spPr>
      </p:pic>
      <p:sp>
        <p:nvSpPr>
          <p:cNvPr id="2" name="Title 1">
            <a:extLst>
              <a:ext uri="{FF2B5EF4-FFF2-40B4-BE49-F238E27FC236}">
                <a16:creationId xmlns:a16="http://schemas.microsoft.com/office/drawing/2014/main" id="{FFAD36C8-8CCE-DDBC-9C0A-0F3132A028E1}"/>
              </a:ext>
            </a:extLst>
          </p:cNvPr>
          <p:cNvSpPr>
            <a:spLocks noGrp="1"/>
          </p:cNvSpPr>
          <p:nvPr>
            <p:ph type="title"/>
          </p:nvPr>
        </p:nvSpPr>
        <p:spPr>
          <a:xfrm>
            <a:off x="603504" y="770467"/>
            <a:ext cx="10782300" cy="3352800"/>
          </a:xfrm>
        </p:spPr>
        <p:txBody>
          <a:bodyPr vert="horz" lIns="91440" tIns="45720" rIns="91440" bIns="45720" rtlCol="0" anchor="b">
            <a:normAutofit/>
          </a:bodyPr>
          <a:lstStyle/>
          <a:p>
            <a:pPr>
              <a:lnSpc>
                <a:spcPct val="80000"/>
              </a:lnSpc>
            </a:pPr>
            <a:r>
              <a:rPr lang="en-US" sz="8800" kern="1200" spc="-120" baseline="0">
                <a:solidFill>
                  <a:schemeClr val="tx1"/>
                </a:solidFill>
                <a:latin typeface="+mj-lt"/>
                <a:ea typeface="+mj-ea"/>
                <a:cs typeface="+mj-cs"/>
              </a:rPr>
              <a:t>Questions</a:t>
            </a:r>
          </a:p>
        </p:txBody>
      </p:sp>
      <p:sp>
        <p:nvSpPr>
          <p:cNvPr id="3" name="Slide Number Placeholder 2">
            <a:extLst>
              <a:ext uri="{FF2B5EF4-FFF2-40B4-BE49-F238E27FC236}">
                <a16:creationId xmlns:a16="http://schemas.microsoft.com/office/drawing/2014/main" id="{E979361D-38A9-E762-38FA-30FB17D5302A}"/>
              </a:ext>
            </a:extLst>
          </p:cNvPr>
          <p:cNvSpPr>
            <a:spLocks noGrp="1"/>
          </p:cNvSpPr>
          <p:nvPr>
            <p:ph type="sldNum" sz="quarter" idx="12"/>
          </p:nvPr>
        </p:nvSpPr>
        <p:spPr/>
        <p:txBody>
          <a:bodyPr/>
          <a:lstStyle/>
          <a:p>
            <a:fld id="{4FAB73BC-B049-4115-A692-8D63A059BFB8}" type="slidenum">
              <a:rPr lang="en-US" dirty="0"/>
              <a:t>25</a:t>
            </a:fld>
            <a:endParaRPr lang="en-US"/>
          </a:p>
        </p:txBody>
      </p:sp>
    </p:spTree>
    <p:extLst>
      <p:ext uri="{BB962C8B-B14F-4D97-AF65-F5344CB8AC3E}">
        <p14:creationId xmlns:p14="http://schemas.microsoft.com/office/powerpoint/2010/main" val="2847326340"/>
      </p:ext>
    </p:extLst>
  </p:cSld>
  <p:clrMapOvr>
    <a:overrideClrMapping bg1="dk1" tx1="lt1" bg2="dk2" tx2="lt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7AB319-64C0-4E2D-B1CD-0A970301BE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EDAFA9A5-03CC-4F94-B964-70682CDB0B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827A74A-BFC4-7236-EF8B-C51B9A5B5333}"/>
              </a:ext>
            </a:extLst>
          </p:cNvPr>
          <p:cNvSpPr>
            <a:spLocks noGrp="1"/>
          </p:cNvSpPr>
          <p:nvPr>
            <p:ph type="title"/>
          </p:nvPr>
        </p:nvSpPr>
        <p:spPr>
          <a:xfrm>
            <a:off x="603504" y="770467"/>
            <a:ext cx="3467051" cy="3352800"/>
          </a:xfrm>
        </p:spPr>
        <p:txBody>
          <a:bodyPr vert="horz" lIns="91440" tIns="45720" rIns="91440" bIns="45720" rtlCol="0" anchor="b">
            <a:normAutofit/>
          </a:bodyPr>
          <a:lstStyle/>
          <a:p>
            <a:pPr>
              <a:lnSpc>
                <a:spcPct val="80000"/>
              </a:lnSpc>
            </a:pPr>
            <a:r>
              <a:rPr lang="en-US" sz="6000">
                <a:solidFill>
                  <a:srgbClr val="FFFFFF"/>
                </a:solidFill>
              </a:rPr>
              <a:t>Appendix</a:t>
            </a:r>
          </a:p>
        </p:txBody>
      </p:sp>
      <p:sp>
        <p:nvSpPr>
          <p:cNvPr id="13" name="Rectangle 12">
            <a:extLst>
              <a:ext uri="{FF2B5EF4-FFF2-40B4-BE49-F238E27FC236}">
                <a16:creationId xmlns:a16="http://schemas.microsoft.com/office/drawing/2014/main" id="{73B36B60-731F-409B-A240-BBF521AB7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Table&#10;&#10;Description automatically generated">
            <a:extLst>
              <a:ext uri="{FF2B5EF4-FFF2-40B4-BE49-F238E27FC236}">
                <a16:creationId xmlns:a16="http://schemas.microsoft.com/office/drawing/2014/main" id="{ED487CC3-EBE2-8194-A868-60A199892070}"/>
              </a:ext>
            </a:extLst>
          </p:cNvPr>
          <p:cNvPicPr>
            <a:picLocks noGrp="1" noChangeAspect="1"/>
          </p:cNvPicPr>
          <p:nvPr>
            <p:ph idx="1"/>
          </p:nvPr>
        </p:nvPicPr>
        <p:blipFill>
          <a:blip r:embed="rId2"/>
          <a:stretch>
            <a:fillRect/>
          </a:stretch>
        </p:blipFill>
        <p:spPr>
          <a:xfrm>
            <a:off x="6487202" y="629266"/>
            <a:ext cx="3856652" cy="5247146"/>
          </a:xfrm>
          <a:prstGeom prst="rect">
            <a:avLst/>
          </a:prstGeom>
        </p:spPr>
      </p:pic>
      <p:sp>
        <p:nvSpPr>
          <p:cNvPr id="3" name="Slide Number Placeholder 2">
            <a:extLst>
              <a:ext uri="{FF2B5EF4-FFF2-40B4-BE49-F238E27FC236}">
                <a16:creationId xmlns:a16="http://schemas.microsoft.com/office/drawing/2014/main" id="{041A2074-77B6-B3DB-10D0-7376EF732A49}"/>
              </a:ext>
            </a:extLst>
          </p:cNvPr>
          <p:cNvSpPr>
            <a:spLocks noGrp="1"/>
          </p:cNvSpPr>
          <p:nvPr>
            <p:ph type="sldNum" sz="quarter" idx="12"/>
          </p:nvPr>
        </p:nvSpPr>
        <p:spPr/>
        <p:txBody>
          <a:bodyPr/>
          <a:lstStyle/>
          <a:p>
            <a:fld id="{4FAB73BC-B049-4115-A692-8D63A059BFB8}" type="slidenum">
              <a:rPr lang="en-US" dirty="0"/>
              <a:t>26</a:t>
            </a:fld>
            <a:endParaRPr lang="en-US"/>
          </a:p>
        </p:txBody>
      </p:sp>
    </p:spTree>
    <p:extLst>
      <p:ext uri="{BB962C8B-B14F-4D97-AF65-F5344CB8AC3E}">
        <p14:creationId xmlns:p14="http://schemas.microsoft.com/office/powerpoint/2010/main" val="15793918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75829-CFDB-EB72-5493-4E3F83468553}"/>
              </a:ext>
            </a:extLst>
          </p:cNvPr>
          <p:cNvSpPr>
            <a:spLocks noGrp="1"/>
          </p:cNvSpPr>
          <p:nvPr>
            <p:ph type="title"/>
          </p:nvPr>
        </p:nvSpPr>
        <p:spPr>
          <a:xfrm>
            <a:off x="382904" y="235373"/>
            <a:ext cx="10772775" cy="1658198"/>
          </a:xfrm>
        </p:spPr>
        <p:txBody>
          <a:bodyPr/>
          <a:lstStyle/>
          <a:p>
            <a:r>
              <a:rPr lang="en-US">
                <a:cs typeface="Calibri Light"/>
              </a:rPr>
              <a:t>Design Iteration 2</a:t>
            </a:r>
            <a:endParaRPr lang="en-US"/>
          </a:p>
        </p:txBody>
      </p:sp>
      <p:pic>
        <p:nvPicPr>
          <p:cNvPr id="5" name="Picture 5" descr="Diagram&#10;&#10;Description automatically generated">
            <a:extLst>
              <a:ext uri="{FF2B5EF4-FFF2-40B4-BE49-F238E27FC236}">
                <a16:creationId xmlns:a16="http://schemas.microsoft.com/office/drawing/2014/main" id="{102557C6-8AF7-DBB1-595A-DE94D10F271E}"/>
              </a:ext>
            </a:extLst>
          </p:cNvPr>
          <p:cNvPicPr>
            <a:picLocks noGrp="1" noChangeAspect="1"/>
          </p:cNvPicPr>
          <p:nvPr>
            <p:ph idx="1"/>
          </p:nvPr>
        </p:nvPicPr>
        <p:blipFill>
          <a:blip r:embed="rId2"/>
          <a:stretch>
            <a:fillRect/>
          </a:stretch>
        </p:blipFill>
        <p:spPr>
          <a:xfrm>
            <a:off x="381200" y="1579438"/>
            <a:ext cx="6460990" cy="4958218"/>
          </a:xfrm>
        </p:spPr>
      </p:pic>
      <p:sp>
        <p:nvSpPr>
          <p:cNvPr id="4" name="Slide Number Placeholder 3">
            <a:extLst>
              <a:ext uri="{FF2B5EF4-FFF2-40B4-BE49-F238E27FC236}">
                <a16:creationId xmlns:a16="http://schemas.microsoft.com/office/drawing/2014/main" id="{E3D0A39B-59E7-6EE0-91D7-841C63F2F198}"/>
              </a:ext>
            </a:extLst>
          </p:cNvPr>
          <p:cNvSpPr>
            <a:spLocks noGrp="1"/>
          </p:cNvSpPr>
          <p:nvPr>
            <p:ph type="sldNum" sz="quarter" idx="12"/>
          </p:nvPr>
        </p:nvSpPr>
        <p:spPr/>
        <p:txBody>
          <a:bodyPr/>
          <a:lstStyle/>
          <a:p>
            <a:fld id="{4FAB73BC-B049-4115-A692-8D63A059BFB8}" type="slidenum">
              <a:rPr lang="en-US" dirty="0"/>
              <a:t>27</a:t>
            </a:fld>
            <a:endParaRPr lang="en-US"/>
          </a:p>
        </p:txBody>
      </p:sp>
      <p:sp>
        <p:nvSpPr>
          <p:cNvPr id="3" name="TextBox 2">
            <a:extLst>
              <a:ext uri="{FF2B5EF4-FFF2-40B4-BE49-F238E27FC236}">
                <a16:creationId xmlns:a16="http://schemas.microsoft.com/office/drawing/2014/main" id="{E8961FCA-6A26-88A9-1C6B-B296E4D0D91E}"/>
              </a:ext>
            </a:extLst>
          </p:cNvPr>
          <p:cNvSpPr txBox="1"/>
          <p:nvPr/>
        </p:nvSpPr>
        <p:spPr>
          <a:xfrm>
            <a:off x="7192010" y="1582420"/>
            <a:ext cx="4578350"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a:cs typeface="Calibri Light" panose="020F0302020204030204"/>
              </a:rPr>
              <a:t>The team decided locations for the outlet store, corporate offices, manufacturing spaces, and a separate storage area for the raw materials for manufacturing</a:t>
            </a:r>
          </a:p>
          <a:p>
            <a:pPr marL="285750" indent="-285750">
              <a:buFont typeface="Arial"/>
              <a:buChar char="•"/>
            </a:pPr>
            <a:r>
              <a:rPr lang="en-US">
                <a:cs typeface="Calibri Light" panose="020F0302020204030204"/>
              </a:rPr>
              <a:t>The team also decided the layout of the lane within the warehouse to accommodate material handling equipment and racking systems</a:t>
            </a:r>
            <a:endParaRPr lang="en-US">
              <a:ea typeface="Calibri Light"/>
              <a:cs typeface="Calibri Light" panose="020F0302020204030204"/>
            </a:endParaRPr>
          </a:p>
          <a:p>
            <a:pPr marL="285750" indent="-285750" algn="l">
              <a:buFont typeface="Arial"/>
              <a:buChar char="•"/>
            </a:pPr>
            <a:endParaRPr lang="en-US">
              <a:cs typeface="Calibri Light" panose="020F0302020204030204"/>
            </a:endParaRPr>
          </a:p>
        </p:txBody>
      </p:sp>
    </p:spTree>
    <p:extLst>
      <p:ext uri="{BB962C8B-B14F-4D97-AF65-F5344CB8AC3E}">
        <p14:creationId xmlns:p14="http://schemas.microsoft.com/office/powerpoint/2010/main" val="40757347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29B91-24A3-36F2-A361-33C9C9C89ACD}"/>
              </a:ext>
            </a:extLst>
          </p:cNvPr>
          <p:cNvSpPr>
            <a:spLocks noGrp="1"/>
          </p:cNvSpPr>
          <p:nvPr>
            <p:ph type="title"/>
          </p:nvPr>
        </p:nvSpPr>
        <p:spPr/>
        <p:txBody>
          <a:bodyPr/>
          <a:lstStyle/>
          <a:p>
            <a:r>
              <a:rPr lang="en-US">
                <a:cs typeface="Calibri Light"/>
              </a:rPr>
              <a:t>Initial Assumptions</a:t>
            </a:r>
            <a:endParaRPr lang="en-US"/>
          </a:p>
        </p:txBody>
      </p:sp>
      <p:sp>
        <p:nvSpPr>
          <p:cNvPr id="3" name="Content Placeholder 2">
            <a:extLst>
              <a:ext uri="{FF2B5EF4-FFF2-40B4-BE49-F238E27FC236}">
                <a16:creationId xmlns:a16="http://schemas.microsoft.com/office/drawing/2014/main" id="{CC8CA8DC-7780-5771-DA4A-FB17FC00C4FE}"/>
              </a:ext>
            </a:extLst>
          </p:cNvPr>
          <p:cNvSpPr>
            <a:spLocks noGrp="1"/>
          </p:cNvSpPr>
          <p:nvPr>
            <p:ph idx="1"/>
          </p:nvPr>
        </p:nvSpPr>
        <p:spPr>
          <a:xfrm>
            <a:off x="666496" y="2011680"/>
            <a:ext cx="5429885" cy="3766185"/>
          </a:xfrm>
        </p:spPr>
        <p:txBody>
          <a:bodyPr vert="horz" lIns="91440" tIns="45720" rIns="91440" bIns="45720" rtlCol="0" anchor="t">
            <a:normAutofit fontScale="62500" lnSpcReduction="20000"/>
          </a:bodyPr>
          <a:lstStyle/>
          <a:p>
            <a:pPr>
              <a:buChar char="•"/>
            </a:pPr>
            <a:r>
              <a:rPr lang="en-US">
                <a:ea typeface="+mn-lt"/>
                <a:cs typeface="+mn-lt"/>
              </a:rPr>
              <a:t>Assume 9ft wide dock door</a:t>
            </a:r>
            <a:endParaRPr lang="en-US"/>
          </a:p>
          <a:p>
            <a:pPr>
              <a:buChar char="•"/>
            </a:pPr>
            <a:r>
              <a:rPr lang="en-US">
                <a:ea typeface="+mn-lt"/>
                <a:cs typeface="+mn-lt"/>
              </a:rPr>
              <a:t>Assume dock door height is the same as a trailer</a:t>
            </a:r>
          </a:p>
          <a:p>
            <a:pPr>
              <a:buChar char="•"/>
            </a:pPr>
            <a:r>
              <a:rPr lang="en-US">
                <a:ea typeface="+mn-lt"/>
                <a:cs typeface="+mn-lt"/>
              </a:rPr>
              <a:t>Stacking limitation – 3 pallets high</a:t>
            </a:r>
          </a:p>
          <a:p>
            <a:pPr>
              <a:buChar char="•"/>
            </a:pPr>
            <a:r>
              <a:rPr lang="en-US">
                <a:ea typeface="+mn-lt"/>
                <a:cs typeface="+mn-lt"/>
              </a:rPr>
              <a:t>Assumed delays between locations and operator timing given flows</a:t>
            </a:r>
          </a:p>
          <a:p>
            <a:pPr>
              <a:buChar char="•"/>
            </a:pPr>
            <a:r>
              <a:rPr lang="en-US">
                <a:ea typeface="+mn-lt"/>
                <a:cs typeface="+mn-lt"/>
              </a:rPr>
              <a:t>Forklifts all move at the same constant speed</a:t>
            </a:r>
          </a:p>
          <a:p>
            <a:pPr>
              <a:buChar char="•"/>
            </a:pPr>
            <a:r>
              <a:rPr lang="en-US">
                <a:ea typeface="+mn-lt"/>
                <a:cs typeface="+mn-lt"/>
              </a:rPr>
              <a:t>No use of AGVs</a:t>
            </a:r>
          </a:p>
          <a:p>
            <a:pPr>
              <a:buChar char="•"/>
            </a:pPr>
            <a:r>
              <a:rPr lang="en-US">
                <a:ea typeface="+mn-lt"/>
                <a:cs typeface="+mn-lt"/>
              </a:rPr>
              <a:t>Assume internally generated funds are added, borrowed funds from the company have a 12% internal inflation rate</a:t>
            </a:r>
          </a:p>
          <a:p>
            <a:pPr>
              <a:buChar char="•"/>
            </a:pPr>
            <a:r>
              <a:rPr lang="en-US">
                <a:ea typeface="+mn-lt"/>
                <a:cs typeface="+mn-lt"/>
              </a:rPr>
              <a:t>The area needed for a new production line also includes the amount of space needed for operators to work in as well</a:t>
            </a:r>
          </a:p>
          <a:p>
            <a:pPr>
              <a:buChar char="•"/>
            </a:pPr>
            <a:r>
              <a:rPr lang="en-US">
                <a:ea typeface="+mn-lt"/>
                <a:cs typeface="+mn-lt"/>
              </a:rPr>
              <a:t>Max load of forklift exceeds the lifting requirements for finished goods and raw materials</a:t>
            </a:r>
          </a:p>
          <a:p>
            <a:pPr>
              <a:buChar char="•"/>
            </a:pPr>
            <a:endParaRPr lang="en-US">
              <a:ea typeface="+mn-lt"/>
              <a:cs typeface="+mn-lt"/>
            </a:endParaRPr>
          </a:p>
          <a:p>
            <a:endParaRPr lang="en-US">
              <a:cs typeface="Calibri Light"/>
            </a:endParaRPr>
          </a:p>
        </p:txBody>
      </p:sp>
      <p:sp>
        <p:nvSpPr>
          <p:cNvPr id="4" name="TextBox 3">
            <a:extLst>
              <a:ext uri="{FF2B5EF4-FFF2-40B4-BE49-F238E27FC236}">
                <a16:creationId xmlns:a16="http://schemas.microsoft.com/office/drawing/2014/main" id="{32821F45-79AB-00E0-D22E-DF15ED8F1884}"/>
              </a:ext>
            </a:extLst>
          </p:cNvPr>
          <p:cNvSpPr txBox="1"/>
          <p:nvPr/>
        </p:nvSpPr>
        <p:spPr>
          <a:xfrm>
            <a:off x="6045200" y="2011680"/>
            <a:ext cx="5984240" cy="344203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85000"/>
              </a:lnSpc>
              <a:spcBef>
                <a:spcPts val="1300"/>
              </a:spcBef>
              <a:buFont typeface="Arial,Sans-Serif"/>
              <a:buChar char="•"/>
            </a:pPr>
            <a:r>
              <a:rPr lang="en-US" sz="1400">
                <a:cs typeface="Calibri Light"/>
              </a:rPr>
              <a:t>No area needed for a shipping department</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SKUs are handled with dual picking</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Capital equipment can be stored in the lanes</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Space for raw materials needed for equipment </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No need for a maintenance department, all maintenance work is out-contracted</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Totes fit onto full size pallets for Finished Goods and Shipping</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Every forklift/ piece of capital is operated by one person</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There is 4’ of space between doors</a:t>
            </a:r>
            <a:endParaRPr lang="en-US" sz="1400">
              <a:ea typeface="+mn-lt"/>
              <a:cs typeface="+mn-lt"/>
            </a:endParaRPr>
          </a:p>
          <a:p>
            <a:pPr marL="285750" indent="-285750">
              <a:lnSpc>
                <a:spcPct val="85000"/>
              </a:lnSpc>
              <a:spcBef>
                <a:spcPts val="1300"/>
              </a:spcBef>
              <a:buFont typeface="Arial,Sans-Serif"/>
              <a:buChar char="•"/>
            </a:pPr>
            <a:r>
              <a:rPr lang="en-US" sz="1400">
                <a:cs typeface="Calibri Light"/>
              </a:rPr>
              <a:t>The addition on the north side of the building is a semicircle forming to the curved road</a:t>
            </a:r>
            <a:endParaRPr lang="en-US" sz="1400"/>
          </a:p>
        </p:txBody>
      </p:sp>
      <p:sp>
        <p:nvSpPr>
          <p:cNvPr id="5" name="Slide Number Placeholder 4">
            <a:extLst>
              <a:ext uri="{FF2B5EF4-FFF2-40B4-BE49-F238E27FC236}">
                <a16:creationId xmlns:a16="http://schemas.microsoft.com/office/drawing/2014/main" id="{A4E20D27-DA0A-1500-8FA7-28D825926F39}"/>
              </a:ext>
            </a:extLst>
          </p:cNvPr>
          <p:cNvSpPr>
            <a:spLocks noGrp="1"/>
          </p:cNvSpPr>
          <p:nvPr>
            <p:ph type="sldNum" sz="quarter" idx="12"/>
          </p:nvPr>
        </p:nvSpPr>
        <p:spPr/>
        <p:txBody>
          <a:bodyPr/>
          <a:lstStyle/>
          <a:p>
            <a:fld id="{4FAB73BC-B049-4115-A692-8D63A059BFB8}" type="slidenum">
              <a:rPr lang="en-US" dirty="0"/>
              <a:t>28</a:t>
            </a:fld>
            <a:endParaRPr lang="en-US"/>
          </a:p>
        </p:txBody>
      </p:sp>
    </p:spTree>
    <p:extLst>
      <p:ext uri="{BB962C8B-B14F-4D97-AF65-F5344CB8AC3E}">
        <p14:creationId xmlns:p14="http://schemas.microsoft.com/office/powerpoint/2010/main" val="20116308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A3166-D042-44F5-FDFC-FEE46DFFB9E0}"/>
              </a:ext>
            </a:extLst>
          </p:cNvPr>
          <p:cNvSpPr>
            <a:spLocks noGrp="1"/>
          </p:cNvSpPr>
          <p:nvPr>
            <p:ph type="title"/>
          </p:nvPr>
        </p:nvSpPr>
        <p:spPr/>
        <p:txBody>
          <a:bodyPr/>
          <a:lstStyle/>
          <a:p>
            <a:r>
              <a:rPr lang="en-US">
                <a:cs typeface="Calibri Light"/>
              </a:rPr>
              <a:t>Order of Objectives</a:t>
            </a:r>
          </a:p>
        </p:txBody>
      </p:sp>
      <p:sp>
        <p:nvSpPr>
          <p:cNvPr id="3" name="Content Placeholder 2">
            <a:extLst>
              <a:ext uri="{FF2B5EF4-FFF2-40B4-BE49-F238E27FC236}">
                <a16:creationId xmlns:a16="http://schemas.microsoft.com/office/drawing/2014/main" id="{D2EB87A7-087C-A185-3EE8-1D31F94C0EBF}"/>
              </a:ext>
            </a:extLst>
          </p:cNvPr>
          <p:cNvSpPr>
            <a:spLocks noGrp="1"/>
          </p:cNvSpPr>
          <p:nvPr>
            <p:ph idx="1"/>
          </p:nvPr>
        </p:nvSpPr>
        <p:spPr/>
        <p:txBody>
          <a:bodyPr vert="horz" lIns="91440" tIns="45720" rIns="91440" bIns="45720" rtlCol="0" anchor="t">
            <a:normAutofit fontScale="55000" lnSpcReduction="20000"/>
          </a:bodyPr>
          <a:lstStyle/>
          <a:p>
            <a:pPr marL="342900" indent="-342900">
              <a:buChar char="•"/>
            </a:pPr>
            <a:r>
              <a:rPr lang="en-US">
                <a:cs typeface="Calibri Light"/>
              </a:rPr>
              <a:t>  Understand project assignment </a:t>
            </a:r>
          </a:p>
          <a:p>
            <a:pPr marL="342900" indent="-342900">
              <a:buChar char="•"/>
            </a:pPr>
            <a:r>
              <a:rPr lang="en-US">
                <a:cs typeface="Calibri Light"/>
              </a:rPr>
              <a:t>  Define the scope of the project</a:t>
            </a:r>
          </a:p>
          <a:p>
            <a:pPr marL="342900" indent="-342900">
              <a:buChar char="•"/>
            </a:pPr>
            <a:r>
              <a:rPr lang="en-US">
                <a:cs typeface="Calibri Light"/>
              </a:rPr>
              <a:t>  Gather initial assumptions</a:t>
            </a:r>
          </a:p>
          <a:p>
            <a:pPr marL="342900" indent="-342900">
              <a:buChar char="•"/>
            </a:pPr>
            <a:r>
              <a:rPr lang="en-US">
                <a:cs typeface="Calibri Light"/>
              </a:rPr>
              <a:t>  Understand the growth of demand</a:t>
            </a:r>
          </a:p>
          <a:p>
            <a:pPr marL="457200" indent="-457200">
              <a:buChar char="•"/>
            </a:pPr>
            <a:r>
              <a:rPr lang="en-US">
                <a:cs typeface="Calibri Light"/>
              </a:rPr>
              <a:t>Develop Initial Facility Blueprint</a:t>
            </a:r>
          </a:p>
          <a:p>
            <a:pPr marL="457200" indent="-457200">
              <a:buChar char="•"/>
            </a:pPr>
            <a:r>
              <a:rPr lang="en-US">
                <a:cs typeface="Calibri Light"/>
              </a:rPr>
              <a:t>Build the Project Charter</a:t>
            </a:r>
          </a:p>
          <a:p>
            <a:pPr marL="457200" indent="-457200">
              <a:buChar char="•"/>
            </a:pPr>
            <a:r>
              <a:rPr lang="en-US">
                <a:cs typeface="Calibri Light"/>
              </a:rPr>
              <a:t>Assign locations for facility departments</a:t>
            </a:r>
          </a:p>
          <a:p>
            <a:pPr marL="457200" indent="-457200">
              <a:buChar char="•"/>
            </a:pPr>
            <a:r>
              <a:rPr lang="en-US">
                <a:cs typeface="Calibri Light"/>
              </a:rPr>
              <a:t>Analyze flows between departments</a:t>
            </a:r>
          </a:p>
          <a:p>
            <a:pPr marL="457200" indent="-457200">
              <a:buChar char="•"/>
            </a:pPr>
            <a:r>
              <a:rPr lang="en-US">
                <a:cs typeface="Calibri Light"/>
              </a:rPr>
              <a:t>Convert given data for simulation use</a:t>
            </a:r>
          </a:p>
          <a:p>
            <a:pPr marL="457200" indent="-457200">
              <a:buChar char="•"/>
            </a:pPr>
            <a:r>
              <a:rPr lang="en-US">
                <a:cs typeface="Calibri Light"/>
              </a:rPr>
              <a:t>Develop a process simulation</a:t>
            </a:r>
          </a:p>
          <a:p>
            <a:pPr marL="457200" indent="-457200">
              <a:buChar char="•"/>
            </a:pPr>
            <a:r>
              <a:rPr lang="en-US">
                <a:cs typeface="Calibri Light"/>
              </a:rPr>
              <a:t>Change manufacturing variables and gather output</a:t>
            </a:r>
          </a:p>
          <a:p>
            <a:pPr marL="457200" indent="-457200">
              <a:buChar char="•"/>
            </a:pPr>
            <a:r>
              <a:rPr lang="en-US">
                <a:cs typeface="Calibri Light"/>
              </a:rPr>
              <a:t>Analyze simulation output change</a:t>
            </a:r>
            <a:endParaRPr lang="en-US"/>
          </a:p>
          <a:p>
            <a:pPr marL="457200" indent="-457200">
              <a:buChar char="•"/>
            </a:pPr>
            <a:r>
              <a:rPr lang="en-US">
                <a:cs typeface="Calibri Light"/>
              </a:rPr>
              <a:t>Decide on most efficient manufacturing scenario regarding cost</a:t>
            </a:r>
          </a:p>
          <a:p>
            <a:pPr marL="457200" indent="-457200">
              <a:buChar char="•"/>
            </a:pPr>
            <a:endParaRPr lang="en-US">
              <a:cs typeface="Calibri Light"/>
            </a:endParaRPr>
          </a:p>
        </p:txBody>
      </p:sp>
      <p:sp>
        <p:nvSpPr>
          <p:cNvPr id="4" name="Slide Number Placeholder 3">
            <a:extLst>
              <a:ext uri="{FF2B5EF4-FFF2-40B4-BE49-F238E27FC236}">
                <a16:creationId xmlns:a16="http://schemas.microsoft.com/office/drawing/2014/main" id="{496CDBBA-46F3-0069-E8E9-06FB33BE6C4C}"/>
              </a:ext>
            </a:extLst>
          </p:cNvPr>
          <p:cNvSpPr>
            <a:spLocks noGrp="1"/>
          </p:cNvSpPr>
          <p:nvPr>
            <p:ph type="sldNum" sz="quarter" idx="12"/>
          </p:nvPr>
        </p:nvSpPr>
        <p:spPr/>
        <p:txBody>
          <a:bodyPr/>
          <a:lstStyle/>
          <a:p>
            <a:fld id="{4FAB73BC-B049-4115-A692-8D63A059BFB8}" type="slidenum">
              <a:rPr lang="en-US" dirty="0"/>
              <a:t>29</a:t>
            </a:fld>
            <a:endParaRPr lang="en-US"/>
          </a:p>
        </p:txBody>
      </p:sp>
    </p:spTree>
    <p:extLst>
      <p:ext uri="{BB962C8B-B14F-4D97-AF65-F5344CB8AC3E}">
        <p14:creationId xmlns:p14="http://schemas.microsoft.com/office/powerpoint/2010/main" val="634658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1CCD5EF-766D-43B9-A25D-19122E5FB1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8" y="643467"/>
            <a:ext cx="4010828" cy="5571066"/>
          </a:xfrm>
          <a:prstGeom prst="rect">
            <a:avLst/>
          </a:prstGeom>
          <a:solidFill>
            <a:schemeClr val="accent1"/>
          </a:solidFill>
          <a:ln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D9699C9-77F1-4E33-A750-CB78C7EA29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6194" y="809244"/>
            <a:ext cx="3685032" cy="5239512"/>
          </a:xfrm>
          <a:prstGeom prst="rect">
            <a:avLst/>
          </a:prstGeom>
          <a:noFill/>
          <a:ln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6427C0-272C-2BB5-BCEE-C6AFC12C9912}"/>
              </a:ext>
            </a:extLst>
          </p:cNvPr>
          <p:cNvSpPr>
            <a:spLocks noGrp="1"/>
          </p:cNvSpPr>
          <p:nvPr>
            <p:ph type="title"/>
          </p:nvPr>
        </p:nvSpPr>
        <p:spPr>
          <a:xfrm>
            <a:off x="961292" y="1031634"/>
            <a:ext cx="3368431" cy="4844777"/>
          </a:xfrm>
        </p:spPr>
        <p:txBody>
          <a:bodyPr>
            <a:normAutofit/>
          </a:bodyPr>
          <a:lstStyle/>
          <a:p>
            <a:r>
              <a:rPr lang="en-US">
                <a:solidFill>
                  <a:srgbClr val="FFFFFF"/>
                </a:solidFill>
                <a:cs typeface="Calibri Light"/>
              </a:rPr>
              <a:t>What is the problem?</a:t>
            </a:r>
            <a:endParaRPr lang="en-US">
              <a:solidFill>
                <a:srgbClr val="FFFFFF"/>
              </a:solidFill>
            </a:endParaRP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0999F844-CDF4-1CD4-8021-0C8970E8EB7D}"/>
                  </a:ext>
                </a:extLst>
              </p:cNvPr>
              <p:cNvSpPr>
                <a:spLocks noGrp="1"/>
              </p:cNvSpPr>
              <p:nvPr>
                <p:ph idx="1"/>
              </p:nvPr>
            </p:nvSpPr>
            <p:spPr>
              <a:xfrm>
                <a:off x="5473768" y="1428807"/>
                <a:ext cx="6091744" cy="4843924"/>
              </a:xfrm>
            </p:spPr>
            <p:txBody>
              <a:bodyPr anchor="ctr">
                <a:normAutofit/>
              </a:bodyPr>
              <a:lstStyle/>
              <a:p>
                <a:pPr marL="342900" indent="-342900">
                  <a:buChar char="•"/>
                </a:pPr>
                <a:r>
                  <a:rPr lang="en-US">
                    <a:cs typeface="Calibri Light"/>
                  </a:rPr>
                  <a:t>HBV needs a new facility to host all their operations.</a:t>
                </a:r>
              </a:p>
              <a:p>
                <a:pPr marL="347345" lvl="1">
                  <a:buChar char="•"/>
                </a:pPr>
                <a:r>
                  <a:rPr lang="en-US">
                    <a:cs typeface="Calibri Light"/>
                  </a:rPr>
                  <a:t>It will include the following layout allocations:</a:t>
                </a:r>
              </a:p>
              <a:p>
                <a:pPr marL="731520" lvl="3" indent="-457200">
                  <a:buAutoNum type="arabicPeriod"/>
                </a:pPr>
                <a:r>
                  <a:rPr lang="en-US">
                    <a:cs typeface="Calibri Light"/>
                  </a:rPr>
                  <a:t>25,000ft</a:t>
                </a:r>
                <a:r>
                  <a:rPr lang="en-US" baseline="30000">
                    <a:cs typeface="Calibri Light"/>
                  </a:rPr>
                  <a:t>2</a:t>
                </a:r>
                <a:r>
                  <a:rPr lang="en-US" i="0" baseline="30000">
                    <a:cs typeface="Calibri Light"/>
                  </a:rPr>
                  <a:t> </a:t>
                </a:r>
                <a:r>
                  <a:rPr lang="en-US" i="0">
                    <a:cs typeface="Calibri Light"/>
                  </a:rPr>
                  <a:t>Corporate Offices.</a:t>
                </a:r>
                <a:endParaRPr lang="en-US">
                  <a:cs typeface="Calibri Light"/>
                </a:endParaRPr>
              </a:p>
              <a:p>
                <a:pPr marL="731520" lvl="3" indent="-457200">
                  <a:buAutoNum type="arabicPeriod"/>
                </a:pPr>
                <a:r>
                  <a:rPr lang="en-US">
                    <a:cs typeface="Calibri Light"/>
                  </a:rPr>
                  <a:t>4,000 ft</a:t>
                </a:r>
                <a:r>
                  <a:rPr lang="en-US" baseline="30000">
                    <a:cs typeface="Calibri Light" panose="020F0302020204030204"/>
                  </a:rPr>
                  <a:t>2</a:t>
                </a:r>
                <a:r>
                  <a:rPr lang="en-US">
                    <a:cs typeface="Calibri Light"/>
                  </a:rPr>
                  <a:t> Vital Brand Manufacturing.</a:t>
                </a:r>
                <a:endParaRPr lang="en-US" i="0">
                  <a:cs typeface="Calibri Light"/>
                </a:endParaRPr>
              </a:p>
              <a:p>
                <a:pPr marL="731520" lvl="3" indent="-457200">
                  <a:buAutoNum type="arabicPeriod"/>
                </a:pPr>
                <a:r>
                  <a:rPr lang="en-US">
                    <a:cs typeface="Calibri Light"/>
                  </a:rPr>
                  <a:t>3000 ft</a:t>
                </a:r>
                <a:r>
                  <a:rPr lang="en-US" baseline="30000">
                    <a:cs typeface="Calibri Light"/>
                  </a:rPr>
                  <a:t>2</a:t>
                </a:r>
                <a:r>
                  <a:rPr lang="en-US">
                    <a:cs typeface="Calibri Light"/>
                  </a:rPr>
                  <a:t> HBV Outlet Store.</a:t>
                </a:r>
              </a:p>
              <a:p>
                <a:pPr marL="342900" indent="-342900">
                  <a:buFont typeface="Arial,Sans-Serif" pitchFamily="34" charset="0"/>
                  <a:buChar char="•"/>
                </a:pPr>
                <a:r>
                  <a:rPr lang="en-US">
                    <a:cs typeface="Calibri Light"/>
                  </a:rPr>
                  <a:t>173,000 </a:t>
                </a:r>
                <a:r>
                  <a:rPr lang="en-US">
                    <a:ea typeface="+mn-lt"/>
                    <a:cs typeface="+mn-lt"/>
                  </a:rPr>
                  <a:t>ft</a:t>
                </a:r>
                <a14:m>
                  <m:oMath xmlns:m="http://schemas.openxmlformats.org/officeDocument/2006/math">
                    <m:sSup>
                      <m:sSupPr>
                        <m:ctrlPr>
                          <a:rPr lang="en-US" sz="2000" i="1" smtClean="0">
                            <a:latin typeface="Cambria Math" panose="02040503050406030204" pitchFamily="18" charset="0"/>
                            <a:ea typeface="+mn-lt"/>
                            <a:cs typeface="+mn-lt"/>
                          </a:rPr>
                        </m:ctrlPr>
                      </m:sSupPr>
                      <m:e>
                        <m:r>
                          <a:rPr lang="en-US" sz="2000" b="0" i="1" smtClean="0">
                            <a:latin typeface="Cambria Math" panose="02040503050406030204" pitchFamily="18" charset="0"/>
                            <a:ea typeface="+mn-lt"/>
                            <a:cs typeface="+mn-lt"/>
                          </a:rPr>
                          <m:t> </m:t>
                        </m:r>
                      </m:e>
                      <m:sup>
                        <m:r>
                          <a:rPr lang="en-US" sz="2000" b="0" i="1" smtClean="0">
                            <a:latin typeface="Cambria Math" panose="02040503050406030204" pitchFamily="18" charset="0"/>
                            <a:ea typeface="+mn-lt"/>
                            <a:cs typeface="+mn-lt"/>
                          </a:rPr>
                          <m:t>2</m:t>
                        </m:r>
                      </m:sup>
                    </m:sSup>
                  </m:oMath>
                </a14:m>
                <a:r>
                  <a:rPr lang="en-US">
                    <a:cs typeface="Calibri Light"/>
                  </a:rPr>
                  <a:t> vs 215,000 ft</a:t>
                </a:r>
                <a14:m>
                  <m:oMath xmlns:m="http://schemas.openxmlformats.org/officeDocument/2006/math">
                    <m:sSup>
                      <m:sSupPr>
                        <m:ctrlPr>
                          <a:rPr lang="en-US" sz="2000" i="1" dirty="0" smtClean="0">
                            <a:latin typeface="Cambria Math" panose="02040503050406030204" pitchFamily="18" charset="0"/>
                            <a:cs typeface="Calibri Light"/>
                          </a:rPr>
                        </m:ctrlPr>
                      </m:sSupPr>
                      <m:e>
                        <m:r>
                          <a:rPr lang="en-US" sz="2000" b="0" i="1" dirty="0" smtClean="0">
                            <a:latin typeface="Cambria Math" panose="02040503050406030204" pitchFamily="18" charset="0"/>
                            <a:cs typeface="Calibri Light"/>
                          </a:rPr>
                          <m:t> </m:t>
                        </m:r>
                      </m:e>
                      <m:sup>
                        <m:r>
                          <a:rPr lang="en-US" sz="2000" b="0" i="1" dirty="0" smtClean="0">
                            <a:latin typeface="Cambria Math" panose="02040503050406030204" pitchFamily="18" charset="0"/>
                            <a:cs typeface="Calibri Light"/>
                          </a:rPr>
                          <m:t>2</m:t>
                        </m:r>
                      </m:sup>
                    </m:sSup>
                    <m:r>
                      <a:rPr lang="en-US" sz="2000" i="1" dirty="0" smtClean="0">
                        <a:latin typeface="Cambria Math" panose="02040503050406030204" pitchFamily="18" charset="0"/>
                        <a:cs typeface="Calibri Light"/>
                      </a:rPr>
                      <m:t> </m:t>
                    </m:r>
                  </m:oMath>
                </a14:m>
                <a:r>
                  <a:rPr lang="en-US">
                    <a:cs typeface="Calibri Light"/>
                  </a:rPr>
                  <a:t>facility size.</a:t>
                </a:r>
                <a:endParaRPr lang="en-US" i="0">
                  <a:ea typeface="+mn-lt"/>
                  <a:cs typeface="+mn-lt"/>
                </a:endParaRPr>
              </a:p>
              <a:p>
                <a:pPr marL="342900" indent="-342900">
                  <a:buFont typeface="Arial,Sans-Serif" pitchFamily="34" charset="0"/>
                  <a:buChar char="•"/>
                </a:pPr>
                <a:r>
                  <a:rPr lang="en-US">
                    <a:cs typeface="Calibri Light"/>
                  </a:rPr>
                  <a:t>12 vs 16 dock doors.</a:t>
                </a:r>
                <a:endParaRPr lang="en-US" i="0">
                  <a:cs typeface="Calibri Light"/>
                </a:endParaRPr>
              </a:p>
              <a:p>
                <a:pPr marL="342900" indent="-342900">
                  <a:buFont typeface="Arial,Sans-Serif" pitchFamily="34" charset="0"/>
                  <a:buChar char="•"/>
                </a:pPr>
                <a:r>
                  <a:rPr lang="en-US">
                    <a:cs typeface="Calibri Light"/>
                  </a:rPr>
                  <a:t>5 years of growth.</a:t>
                </a:r>
                <a:endParaRPr lang="en-US" i="0">
                  <a:cs typeface="Calibri Light"/>
                </a:endParaRPr>
              </a:p>
              <a:p>
                <a:pPr marL="342900" indent="-342900">
                  <a:buFont typeface="Arial,Sans-Serif" pitchFamily="34" charset="0"/>
                  <a:buChar char="•"/>
                </a:pPr>
                <a:r>
                  <a:rPr lang="en-US">
                    <a:cs typeface="Calibri Light"/>
                  </a:rPr>
                  <a:t>Parking and corporate offices.</a:t>
                </a:r>
              </a:p>
              <a:p>
                <a:pPr marL="342900" indent="-342900">
                  <a:buFont typeface="Arial,Sans-Serif" pitchFamily="34" charset="0"/>
                  <a:buChar char="•"/>
                </a:pPr>
                <a:endParaRPr lang="en-US" i="0">
                  <a:cs typeface="Calibri Light"/>
                </a:endParaRPr>
              </a:p>
              <a:p>
                <a:pPr marL="0" lvl="2" indent="0">
                  <a:buNone/>
                </a:pPr>
                <a:endParaRPr lang="en-US" i="0">
                  <a:cs typeface="Calibri Light"/>
                </a:endParaRPr>
              </a:p>
              <a:p>
                <a:endParaRPr lang="en-US">
                  <a:cs typeface="Calibri Light"/>
                </a:endParaRPr>
              </a:p>
              <a:p>
                <a:pPr marL="4445" lvl="1" indent="0">
                  <a:buNone/>
                </a:pPr>
                <a:endParaRPr lang="en-US">
                  <a:cs typeface="Calibri Light"/>
                </a:endParaRPr>
              </a:p>
            </p:txBody>
          </p:sp>
        </mc:Choice>
        <mc:Fallback>
          <p:sp>
            <p:nvSpPr>
              <p:cNvPr id="3" name="Content Placeholder 2">
                <a:extLst>
                  <a:ext uri="{FF2B5EF4-FFF2-40B4-BE49-F238E27FC236}">
                    <a16:creationId xmlns:a16="http://schemas.microsoft.com/office/drawing/2014/main" id="{0999F844-CDF4-1CD4-8021-0C8970E8EB7D}"/>
                  </a:ext>
                </a:extLst>
              </p:cNvPr>
              <p:cNvSpPr>
                <a:spLocks noGrp="1" noRot="1" noChangeAspect="1" noMove="1" noResize="1" noEditPoints="1" noAdjustHandles="1" noChangeArrowheads="1" noChangeShapeType="1" noTextEdit="1"/>
              </p:cNvSpPr>
              <p:nvPr>
                <p:ph idx="1"/>
              </p:nvPr>
            </p:nvSpPr>
            <p:spPr>
              <a:xfrm>
                <a:off x="5473768" y="1428807"/>
                <a:ext cx="6091744" cy="4843924"/>
              </a:xfrm>
              <a:blipFill>
                <a:blip r:embed="rId2"/>
                <a:stretch>
                  <a:fillRect l="-1401" t="-9937" r="-1401"/>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5113408-F6ED-CCF2-4F83-65A6DEC21B35}"/>
              </a:ext>
            </a:extLst>
          </p:cNvPr>
          <p:cNvSpPr>
            <a:spLocks noGrp="1"/>
          </p:cNvSpPr>
          <p:nvPr>
            <p:ph type="sldNum" sz="quarter" idx="12"/>
          </p:nvPr>
        </p:nvSpPr>
        <p:spPr/>
        <p:txBody>
          <a:bodyPr/>
          <a:lstStyle/>
          <a:p>
            <a:fld id="{4FAB73BC-B049-4115-A692-8D63A059BFB8}" type="slidenum">
              <a:rPr lang="en-US" dirty="0"/>
              <a:t>3</a:t>
            </a:fld>
            <a:endParaRPr lang="en-US"/>
          </a:p>
        </p:txBody>
      </p:sp>
    </p:spTree>
    <p:extLst>
      <p:ext uri="{BB962C8B-B14F-4D97-AF65-F5344CB8AC3E}">
        <p14:creationId xmlns:p14="http://schemas.microsoft.com/office/powerpoint/2010/main" val="35010613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EBE27-3F5E-DEF3-E236-B94334B272BE}"/>
              </a:ext>
            </a:extLst>
          </p:cNvPr>
          <p:cNvSpPr>
            <a:spLocks noGrp="1"/>
          </p:cNvSpPr>
          <p:nvPr>
            <p:ph type="title"/>
          </p:nvPr>
        </p:nvSpPr>
        <p:spPr>
          <a:xfrm>
            <a:off x="4641336" y="499533"/>
            <a:ext cx="6788663" cy="1658198"/>
          </a:xfrm>
        </p:spPr>
        <p:txBody>
          <a:bodyPr>
            <a:normAutofit/>
          </a:bodyPr>
          <a:lstStyle/>
          <a:p>
            <a:r>
              <a:rPr lang="en-US">
                <a:ea typeface="+mj-lt"/>
                <a:cs typeface="+mj-lt"/>
              </a:rPr>
              <a:t>Overall Challenges/short comings</a:t>
            </a:r>
            <a:endParaRPr lang="en-US"/>
          </a:p>
        </p:txBody>
      </p:sp>
      <p:pic>
        <p:nvPicPr>
          <p:cNvPr id="5" name="Picture 6">
            <a:extLst>
              <a:ext uri="{FF2B5EF4-FFF2-40B4-BE49-F238E27FC236}">
                <a16:creationId xmlns:a16="http://schemas.microsoft.com/office/drawing/2014/main" id="{75518F4E-BF98-893D-9D4C-A21402B636EF}"/>
              </a:ext>
            </a:extLst>
          </p:cNvPr>
          <p:cNvPicPr>
            <a:picLocks noChangeAspect="1"/>
          </p:cNvPicPr>
          <p:nvPr/>
        </p:nvPicPr>
        <p:blipFill rotWithShape="1">
          <a:blip r:embed="rId2"/>
          <a:srcRect r="227" b="4"/>
          <a:stretch/>
        </p:blipFill>
        <p:spPr>
          <a:xfrm>
            <a:off x="824355" y="1061526"/>
            <a:ext cx="3384317" cy="2543895"/>
          </a:xfrm>
          <a:prstGeom prst="rect">
            <a:avLst/>
          </a:prstGeom>
        </p:spPr>
      </p:pic>
      <p:sp>
        <p:nvSpPr>
          <p:cNvPr id="3" name="Content Placeholder 2">
            <a:extLst>
              <a:ext uri="{FF2B5EF4-FFF2-40B4-BE49-F238E27FC236}">
                <a16:creationId xmlns:a16="http://schemas.microsoft.com/office/drawing/2014/main" id="{0DACA2CA-E6B8-4780-7DEF-7A367F0BB7B6}"/>
              </a:ext>
            </a:extLst>
          </p:cNvPr>
          <p:cNvSpPr>
            <a:spLocks noGrp="1"/>
          </p:cNvSpPr>
          <p:nvPr>
            <p:ph idx="1"/>
          </p:nvPr>
        </p:nvSpPr>
        <p:spPr>
          <a:xfrm>
            <a:off x="4641336" y="2011680"/>
            <a:ext cx="6789044" cy="3766185"/>
          </a:xfrm>
        </p:spPr>
        <p:txBody>
          <a:bodyPr vert="horz" lIns="91440" tIns="45720" rIns="91440" bIns="45720" rtlCol="0" anchor="t">
            <a:normAutofit/>
          </a:bodyPr>
          <a:lstStyle/>
          <a:p>
            <a:pPr marL="285750" indent="-285750">
              <a:spcBef>
                <a:spcPts val="0"/>
              </a:spcBef>
              <a:spcAft>
                <a:spcPts val="600"/>
              </a:spcAft>
              <a:buFont typeface="Arial,Sans-Serif" pitchFamily="34" charset="0"/>
              <a:buChar char="•"/>
            </a:pPr>
            <a:r>
              <a:rPr lang="en-US" sz="2000">
                <a:solidFill>
                  <a:srgbClr val="FF0000"/>
                </a:solidFill>
                <a:ea typeface="+mn-lt"/>
                <a:cs typeface="+mn-lt"/>
              </a:rPr>
              <a:t>Arena</a:t>
            </a:r>
          </a:p>
          <a:p>
            <a:pPr marL="285750" indent="-285750">
              <a:spcBef>
                <a:spcPts val="0"/>
              </a:spcBef>
              <a:spcAft>
                <a:spcPts val="600"/>
              </a:spcAft>
              <a:buFont typeface="Arial,Sans-Serif" pitchFamily="34" charset="0"/>
              <a:buChar char="•"/>
            </a:pPr>
            <a:endParaRPr lang="en-US" sz="2000">
              <a:cs typeface="Calibri Light"/>
            </a:endParaRPr>
          </a:p>
        </p:txBody>
      </p:sp>
      <p:pic>
        <p:nvPicPr>
          <p:cNvPr id="8" name="Picture 8" descr="A picture containing text, indoor, warehouse, scene&#10;&#10;Description automatically generated">
            <a:extLst>
              <a:ext uri="{FF2B5EF4-FFF2-40B4-BE49-F238E27FC236}">
                <a16:creationId xmlns:a16="http://schemas.microsoft.com/office/drawing/2014/main" id="{B933CDF7-E40C-95A6-221B-E9734832E441}"/>
              </a:ext>
            </a:extLst>
          </p:cNvPr>
          <p:cNvPicPr>
            <a:picLocks noChangeAspect="1"/>
          </p:cNvPicPr>
          <p:nvPr/>
        </p:nvPicPr>
        <p:blipFill>
          <a:blip r:embed="rId3"/>
          <a:stretch>
            <a:fillRect/>
          </a:stretch>
        </p:blipFill>
        <p:spPr>
          <a:xfrm>
            <a:off x="826477" y="4044706"/>
            <a:ext cx="3329354" cy="1875204"/>
          </a:xfrm>
          <a:prstGeom prst="rect">
            <a:avLst/>
          </a:prstGeom>
        </p:spPr>
      </p:pic>
      <p:sp>
        <p:nvSpPr>
          <p:cNvPr id="4" name="TextBox 3">
            <a:extLst>
              <a:ext uri="{FF2B5EF4-FFF2-40B4-BE49-F238E27FC236}">
                <a16:creationId xmlns:a16="http://schemas.microsoft.com/office/drawing/2014/main" id="{FC55A80A-2BF7-6FC2-1775-855EB9326ABD}"/>
              </a:ext>
            </a:extLst>
          </p:cNvPr>
          <p:cNvSpPr txBox="1"/>
          <p:nvPr/>
        </p:nvSpPr>
        <p:spPr>
          <a:xfrm>
            <a:off x="4643120" y="5684520"/>
            <a:ext cx="516128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0000"/>
                </a:solidFill>
                <a:cs typeface="Calibri Light"/>
              </a:rPr>
              <a:t>Everything is good on here</a:t>
            </a:r>
          </a:p>
        </p:txBody>
      </p:sp>
      <p:sp>
        <p:nvSpPr>
          <p:cNvPr id="6" name="Slide Number Placeholder 5">
            <a:extLst>
              <a:ext uri="{FF2B5EF4-FFF2-40B4-BE49-F238E27FC236}">
                <a16:creationId xmlns:a16="http://schemas.microsoft.com/office/drawing/2014/main" id="{6163E366-58DE-48E0-0C3D-8D2D4BE2F906}"/>
              </a:ext>
            </a:extLst>
          </p:cNvPr>
          <p:cNvSpPr>
            <a:spLocks noGrp="1"/>
          </p:cNvSpPr>
          <p:nvPr>
            <p:ph type="sldNum" sz="quarter" idx="12"/>
          </p:nvPr>
        </p:nvSpPr>
        <p:spPr/>
        <p:txBody>
          <a:bodyPr/>
          <a:lstStyle/>
          <a:p>
            <a:fld id="{4FAB73BC-B049-4115-A692-8D63A059BFB8}" type="slidenum">
              <a:rPr lang="en-US" dirty="0"/>
              <a:t>30</a:t>
            </a:fld>
            <a:endParaRPr lang="en-US"/>
          </a:p>
        </p:txBody>
      </p:sp>
    </p:spTree>
    <p:extLst>
      <p:ext uri="{BB962C8B-B14F-4D97-AF65-F5344CB8AC3E}">
        <p14:creationId xmlns:p14="http://schemas.microsoft.com/office/powerpoint/2010/main" val="41396389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7C5A7-2FF8-BE97-50C0-697C45581123}"/>
              </a:ext>
            </a:extLst>
          </p:cNvPr>
          <p:cNvSpPr>
            <a:spLocks noGrp="1"/>
          </p:cNvSpPr>
          <p:nvPr>
            <p:ph type="title"/>
          </p:nvPr>
        </p:nvSpPr>
        <p:spPr>
          <a:xfrm>
            <a:off x="657224" y="499533"/>
            <a:ext cx="10772775" cy="1658198"/>
          </a:xfrm>
        </p:spPr>
        <p:txBody>
          <a:bodyPr>
            <a:normAutofit/>
          </a:bodyPr>
          <a:lstStyle/>
          <a:p>
            <a:r>
              <a:rPr lang="en-US">
                <a:cs typeface="Calibri Light"/>
              </a:rPr>
              <a:t>Projects Activities and tasks</a:t>
            </a:r>
            <a:endParaRPr lang="en-US"/>
          </a:p>
        </p:txBody>
      </p:sp>
      <p:sp>
        <p:nvSpPr>
          <p:cNvPr id="4" name="Slide Number Placeholder 3">
            <a:extLst>
              <a:ext uri="{FF2B5EF4-FFF2-40B4-BE49-F238E27FC236}">
                <a16:creationId xmlns:a16="http://schemas.microsoft.com/office/drawing/2014/main" id="{81664D87-45F5-719B-E4BF-88D7B8232980}"/>
              </a:ext>
            </a:extLst>
          </p:cNvPr>
          <p:cNvSpPr>
            <a:spLocks noGrp="1"/>
          </p:cNvSpPr>
          <p:nvPr>
            <p:ph type="sldNum" sz="quarter" idx="12"/>
          </p:nvPr>
        </p:nvSpPr>
        <p:spPr>
          <a:xfrm>
            <a:off x="8763926" y="5876412"/>
            <a:ext cx="2926080" cy="1397039"/>
          </a:xfrm>
        </p:spPr>
        <p:txBody>
          <a:bodyPr>
            <a:normAutofit/>
          </a:bodyPr>
          <a:lstStyle/>
          <a:p>
            <a:pPr>
              <a:lnSpc>
                <a:spcPct val="90000"/>
              </a:lnSpc>
              <a:spcAft>
                <a:spcPts val="600"/>
              </a:spcAft>
            </a:pPr>
            <a:fld id="{4FAB73BC-B049-4115-A692-8D63A059BFB8}" type="slidenum">
              <a:rPr lang="en-US" sz="9500" dirty="0"/>
              <a:pPr>
                <a:lnSpc>
                  <a:spcPct val="90000"/>
                </a:lnSpc>
                <a:spcAft>
                  <a:spcPts val="600"/>
                </a:spcAft>
              </a:pPr>
              <a:t>4</a:t>
            </a:fld>
            <a:endParaRPr lang="en-US" sz="9500"/>
          </a:p>
        </p:txBody>
      </p:sp>
      <p:graphicFrame>
        <p:nvGraphicFramePr>
          <p:cNvPr id="27" name="Content Placeholder 2">
            <a:extLst>
              <a:ext uri="{FF2B5EF4-FFF2-40B4-BE49-F238E27FC236}">
                <a16:creationId xmlns:a16="http://schemas.microsoft.com/office/drawing/2014/main" id="{45C39506-24A6-82D9-179F-D4458BA86680}"/>
              </a:ext>
            </a:extLst>
          </p:cNvPr>
          <p:cNvGraphicFramePr>
            <a:graphicFrameLocks noGrp="1"/>
          </p:cNvGraphicFramePr>
          <p:nvPr>
            <p:ph idx="1"/>
            <p:extLst>
              <p:ext uri="{D42A27DB-BD31-4B8C-83A1-F6EECF244321}">
                <p14:modId xmlns:p14="http://schemas.microsoft.com/office/powerpoint/2010/main" val="2035890561"/>
              </p:ext>
            </p:extLst>
          </p:nvPr>
        </p:nvGraphicFramePr>
        <p:xfrm>
          <a:off x="676275" y="2373549"/>
          <a:ext cx="10753725" cy="35992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89948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FFF93-545B-73CA-3194-C966436C4E97}"/>
              </a:ext>
            </a:extLst>
          </p:cNvPr>
          <p:cNvSpPr>
            <a:spLocks noGrp="1"/>
          </p:cNvSpPr>
          <p:nvPr>
            <p:ph type="title"/>
          </p:nvPr>
        </p:nvSpPr>
        <p:spPr/>
        <p:txBody>
          <a:bodyPr/>
          <a:lstStyle/>
          <a:p>
            <a:r>
              <a:rPr lang="en-US">
                <a:cs typeface="Calibri Light"/>
              </a:rPr>
              <a:t>DMAIC Gantt Chart</a:t>
            </a:r>
          </a:p>
        </p:txBody>
      </p:sp>
      <p:pic>
        <p:nvPicPr>
          <p:cNvPr id="11" name="Picture 11" descr="Chart&#10;&#10;Description automatically generated">
            <a:extLst>
              <a:ext uri="{FF2B5EF4-FFF2-40B4-BE49-F238E27FC236}">
                <a16:creationId xmlns:a16="http://schemas.microsoft.com/office/drawing/2014/main" id="{DBBEB2BE-E85C-49F4-E6C6-1405D9CB397C}"/>
              </a:ext>
            </a:extLst>
          </p:cNvPr>
          <p:cNvPicPr>
            <a:picLocks noChangeAspect="1"/>
          </p:cNvPicPr>
          <p:nvPr/>
        </p:nvPicPr>
        <p:blipFill>
          <a:blip r:embed="rId2"/>
          <a:stretch>
            <a:fillRect/>
          </a:stretch>
        </p:blipFill>
        <p:spPr>
          <a:xfrm>
            <a:off x="657808" y="1608564"/>
            <a:ext cx="11311811" cy="2119668"/>
          </a:xfrm>
          <a:prstGeom prst="rect">
            <a:avLst/>
          </a:prstGeom>
        </p:spPr>
      </p:pic>
      <p:sp>
        <p:nvSpPr>
          <p:cNvPr id="3" name="TextBox 2">
            <a:extLst>
              <a:ext uri="{FF2B5EF4-FFF2-40B4-BE49-F238E27FC236}">
                <a16:creationId xmlns:a16="http://schemas.microsoft.com/office/drawing/2014/main" id="{6F7C8DC3-6CCB-C828-A60A-718B80227C57}"/>
              </a:ext>
            </a:extLst>
          </p:cNvPr>
          <p:cNvSpPr txBox="1"/>
          <p:nvPr/>
        </p:nvSpPr>
        <p:spPr>
          <a:xfrm>
            <a:off x="566103" y="3333750"/>
            <a:ext cx="3241040" cy="28789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i="1">
                <a:cs typeface="Calibri Light"/>
              </a:rPr>
              <a:t>Define:</a:t>
            </a:r>
            <a:endParaRPr lang="en-US">
              <a:cs typeface="Calibri Light"/>
            </a:endParaRPr>
          </a:p>
          <a:p>
            <a:pPr marL="342900" indent="-342900">
              <a:lnSpc>
                <a:spcPct val="85000"/>
              </a:lnSpc>
              <a:spcBef>
                <a:spcPts val="1300"/>
              </a:spcBef>
              <a:buFont typeface="Wingdings"/>
              <a:buChar char="ü"/>
            </a:pPr>
            <a:r>
              <a:rPr lang="en-US" sz="1600">
                <a:ea typeface="+mn-lt"/>
                <a:cs typeface="+mn-lt"/>
              </a:rPr>
              <a:t>  Understand project assignment </a:t>
            </a:r>
          </a:p>
          <a:p>
            <a:pPr marL="342900" indent="-342900">
              <a:lnSpc>
                <a:spcPct val="85000"/>
              </a:lnSpc>
              <a:spcBef>
                <a:spcPts val="1300"/>
              </a:spcBef>
              <a:buFont typeface="Wingdings"/>
              <a:buChar char="ü"/>
            </a:pPr>
            <a:r>
              <a:rPr lang="en-US" sz="1600">
                <a:ea typeface="+mn-lt"/>
                <a:cs typeface="+mn-lt"/>
              </a:rPr>
              <a:t>  Define the scope of the project</a:t>
            </a:r>
          </a:p>
          <a:p>
            <a:pPr marL="342900" indent="-342900">
              <a:lnSpc>
                <a:spcPct val="85000"/>
              </a:lnSpc>
              <a:spcBef>
                <a:spcPts val="1300"/>
              </a:spcBef>
              <a:buFont typeface="Wingdings"/>
              <a:buChar char="ü"/>
            </a:pPr>
            <a:r>
              <a:rPr lang="en-US" sz="1600">
                <a:ea typeface="+mn-lt"/>
                <a:cs typeface="+mn-lt"/>
              </a:rPr>
              <a:t>  Gather initial assumptions</a:t>
            </a:r>
          </a:p>
          <a:p>
            <a:pPr marL="342900" indent="-342900">
              <a:lnSpc>
                <a:spcPct val="85000"/>
              </a:lnSpc>
              <a:spcBef>
                <a:spcPts val="1300"/>
              </a:spcBef>
              <a:buFont typeface="Wingdings"/>
              <a:buChar char="ü"/>
            </a:pPr>
            <a:r>
              <a:rPr lang="en-US" sz="1600">
                <a:ea typeface="+mn-lt"/>
                <a:cs typeface="+mn-lt"/>
              </a:rPr>
              <a:t>  Understand the growth of demand</a:t>
            </a:r>
          </a:p>
          <a:p>
            <a:pPr marL="457200" indent="-457200">
              <a:lnSpc>
                <a:spcPct val="85000"/>
              </a:lnSpc>
              <a:spcBef>
                <a:spcPts val="1300"/>
              </a:spcBef>
              <a:buFont typeface="Wingdings"/>
              <a:buChar char="ü"/>
            </a:pPr>
            <a:r>
              <a:rPr lang="en-US" sz="1600">
                <a:ea typeface="+mn-lt"/>
                <a:cs typeface="+mn-lt"/>
              </a:rPr>
              <a:t>Develop Initial Facility Blueprint</a:t>
            </a:r>
          </a:p>
          <a:p>
            <a:pPr marL="457200" indent="-457200">
              <a:lnSpc>
                <a:spcPct val="85000"/>
              </a:lnSpc>
              <a:spcBef>
                <a:spcPts val="1300"/>
              </a:spcBef>
              <a:buFont typeface="Wingdings"/>
              <a:buChar char="ü"/>
            </a:pPr>
            <a:r>
              <a:rPr lang="en-US" sz="1600">
                <a:ea typeface="+mn-lt"/>
                <a:cs typeface="+mn-lt"/>
              </a:rPr>
              <a:t>Build the Project Charter</a:t>
            </a:r>
            <a:endParaRPr lang="en-US" sz="1600">
              <a:cs typeface="Calibri Light" panose="020F0302020204030204"/>
            </a:endParaRPr>
          </a:p>
        </p:txBody>
      </p:sp>
      <p:sp>
        <p:nvSpPr>
          <p:cNvPr id="4" name="TextBox 3">
            <a:extLst>
              <a:ext uri="{FF2B5EF4-FFF2-40B4-BE49-F238E27FC236}">
                <a16:creationId xmlns:a16="http://schemas.microsoft.com/office/drawing/2014/main" id="{C43F45E4-A940-4587-540F-15C5BA52790C}"/>
              </a:ext>
            </a:extLst>
          </p:cNvPr>
          <p:cNvSpPr txBox="1"/>
          <p:nvPr/>
        </p:nvSpPr>
        <p:spPr>
          <a:xfrm>
            <a:off x="3815715" y="3429635"/>
            <a:ext cx="2743200" cy="21269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i="1">
                <a:cs typeface="Calibri Light"/>
              </a:rPr>
              <a:t>Measure:</a:t>
            </a:r>
            <a:endParaRPr lang="en-US">
              <a:cs typeface="Calibri Light"/>
            </a:endParaRPr>
          </a:p>
          <a:p>
            <a:pPr marL="457200" indent="-457200">
              <a:lnSpc>
                <a:spcPct val="85000"/>
              </a:lnSpc>
              <a:spcBef>
                <a:spcPts val="1300"/>
              </a:spcBef>
              <a:buFont typeface="Wingdings"/>
              <a:buChar char="ü"/>
            </a:pPr>
            <a:r>
              <a:rPr lang="en-US" sz="1600">
                <a:ea typeface="+mn-lt"/>
                <a:cs typeface="+mn-lt"/>
              </a:rPr>
              <a:t>Assign locations for facility departments</a:t>
            </a:r>
          </a:p>
          <a:p>
            <a:pPr marL="457200" indent="-457200">
              <a:lnSpc>
                <a:spcPct val="85000"/>
              </a:lnSpc>
              <a:spcBef>
                <a:spcPts val="1300"/>
              </a:spcBef>
              <a:buFont typeface="Wingdings"/>
              <a:buChar char="ü"/>
            </a:pPr>
            <a:r>
              <a:rPr lang="en-US" sz="1600">
                <a:ea typeface="+mn-lt"/>
                <a:cs typeface="+mn-lt"/>
              </a:rPr>
              <a:t>Analyze flows between departments</a:t>
            </a:r>
          </a:p>
          <a:p>
            <a:pPr marL="457200" indent="-457200">
              <a:lnSpc>
                <a:spcPct val="85000"/>
              </a:lnSpc>
              <a:spcBef>
                <a:spcPts val="1300"/>
              </a:spcBef>
              <a:buFont typeface="Wingdings"/>
              <a:buChar char="ü"/>
            </a:pPr>
            <a:r>
              <a:rPr lang="en-US" sz="1600">
                <a:ea typeface="+mn-lt"/>
                <a:cs typeface="+mn-lt"/>
              </a:rPr>
              <a:t>Convert given data for simulation use</a:t>
            </a:r>
            <a:endParaRPr lang="en-US">
              <a:cs typeface="Calibri Light" panose="020F0302020204030204"/>
            </a:endParaRPr>
          </a:p>
        </p:txBody>
      </p:sp>
      <p:sp>
        <p:nvSpPr>
          <p:cNvPr id="5" name="TextBox 4">
            <a:extLst>
              <a:ext uri="{FF2B5EF4-FFF2-40B4-BE49-F238E27FC236}">
                <a16:creationId xmlns:a16="http://schemas.microsoft.com/office/drawing/2014/main" id="{55ABB38D-972A-BF46-8DC8-DD423B065478}"/>
              </a:ext>
            </a:extLst>
          </p:cNvPr>
          <p:cNvSpPr txBox="1"/>
          <p:nvPr/>
        </p:nvSpPr>
        <p:spPr>
          <a:xfrm>
            <a:off x="6558280" y="3464560"/>
            <a:ext cx="2743200" cy="21534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i="1">
                <a:cs typeface="Calibri Light"/>
              </a:rPr>
              <a:t>Analyze:</a:t>
            </a:r>
            <a:endParaRPr lang="en-US">
              <a:cs typeface="Calibri Light"/>
            </a:endParaRPr>
          </a:p>
          <a:p>
            <a:pPr marL="457200" indent="-457200">
              <a:lnSpc>
                <a:spcPct val="85000"/>
              </a:lnSpc>
              <a:spcBef>
                <a:spcPts val="1300"/>
              </a:spcBef>
              <a:buFont typeface="Wingdings"/>
              <a:buChar char="ü"/>
            </a:pPr>
            <a:r>
              <a:rPr lang="en-US" sz="1600">
                <a:ea typeface="+mn-lt"/>
                <a:cs typeface="+mn-lt"/>
              </a:rPr>
              <a:t>Develop a process simulation</a:t>
            </a:r>
          </a:p>
          <a:p>
            <a:pPr marL="457200" indent="-457200">
              <a:lnSpc>
                <a:spcPct val="85000"/>
              </a:lnSpc>
              <a:spcBef>
                <a:spcPts val="1300"/>
              </a:spcBef>
              <a:buFont typeface="Wingdings"/>
              <a:buChar char="ü"/>
            </a:pPr>
            <a:r>
              <a:rPr lang="en-US" sz="1600">
                <a:ea typeface="+mn-lt"/>
                <a:cs typeface="+mn-lt"/>
              </a:rPr>
              <a:t>Change manufacturing variables and gather output</a:t>
            </a:r>
          </a:p>
          <a:p>
            <a:pPr marL="457200" indent="-457200">
              <a:lnSpc>
                <a:spcPct val="85000"/>
              </a:lnSpc>
              <a:spcBef>
                <a:spcPts val="1300"/>
              </a:spcBef>
              <a:buFont typeface="Arial,Sans-Serif"/>
              <a:buChar char="•"/>
            </a:pPr>
            <a:endParaRPr lang="en-US"/>
          </a:p>
        </p:txBody>
      </p:sp>
      <p:sp>
        <p:nvSpPr>
          <p:cNvPr id="6" name="TextBox 5">
            <a:extLst>
              <a:ext uri="{FF2B5EF4-FFF2-40B4-BE49-F238E27FC236}">
                <a16:creationId xmlns:a16="http://schemas.microsoft.com/office/drawing/2014/main" id="{2A0AEA0A-A273-D8DE-BEB5-EB16F44BFB3A}"/>
              </a:ext>
            </a:extLst>
          </p:cNvPr>
          <p:cNvSpPr txBox="1"/>
          <p:nvPr/>
        </p:nvSpPr>
        <p:spPr>
          <a:xfrm>
            <a:off x="9301480" y="3464560"/>
            <a:ext cx="2743200" cy="19602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b="1" i="1"/>
              <a:t>Improve:</a:t>
            </a:r>
            <a:endParaRPr lang="en-US"/>
          </a:p>
          <a:p>
            <a:pPr marL="457200" indent="-457200">
              <a:lnSpc>
                <a:spcPct val="85000"/>
              </a:lnSpc>
              <a:spcBef>
                <a:spcPts val="1300"/>
              </a:spcBef>
              <a:buFont typeface="Wingdings"/>
              <a:buChar char="ü"/>
            </a:pPr>
            <a:r>
              <a:rPr lang="en-US" sz="1600">
                <a:cs typeface="Calibri Light"/>
              </a:rPr>
              <a:t>Analyze simulation output change</a:t>
            </a:r>
            <a:endParaRPr lang="en-US" sz="1600">
              <a:ea typeface="+mn-lt"/>
              <a:cs typeface="+mn-lt"/>
            </a:endParaRPr>
          </a:p>
          <a:p>
            <a:pPr marL="457200" indent="-457200">
              <a:lnSpc>
                <a:spcPct val="85000"/>
              </a:lnSpc>
              <a:spcBef>
                <a:spcPts val="1300"/>
              </a:spcBef>
              <a:buFont typeface="Wingdings"/>
              <a:buChar char="ü"/>
            </a:pPr>
            <a:r>
              <a:rPr lang="en-US" sz="1600">
                <a:cs typeface="Calibri Light"/>
              </a:rPr>
              <a:t>Decide on most efficient manufacturing scenario regarding cost</a:t>
            </a:r>
          </a:p>
        </p:txBody>
      </p:sp>
      <p:sp>
        <p:nvSpPr>
          <p:cNvPr id="7" name="TextBox 6">
            <a:extLst>
              <a:ext uri="{FF2B5EF4-FFF2-40B4-BE49-F238E27FC236}">
                <a16:creationId xmlns:a16="http://schemas.microsoft.com/office/drawing/2014/main" id="{1AFCCE8E-54A3-C088-16F5-689A3A9BB90C}"/>
              </a:ext>
            </a:extLst>
          </p:cNvPr>
          <p:cNvSpPr txBox="1"/>
          <p:nvPr/>
        </p:nvSpPr>
        <p:spPr>
          <a:xfrm>
            <a:off x="6156960" y="5730240"/>
            <a:ext cx="415036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solidFill>
                <a:srgbClr val="FF0000"/>
              </a:solidFill>
              <a:cs typeface="Calibri Light"/>
            </a:endParaRPr>
          </a:p>
        </p:txBody>
      </p:sp>
      <p:sp>
        <p:nvSpPr>
          <p:cNvPr id="8" name="Slide Number Placeholder 7">
            <a:extLst>
              <a:ext uri="{FF2B5EF4-FFF2-40B4-BE49-F238E27FC236}">
                <a16:creationId xmlns:a16="http://schemas.microsoft.com/office/drawing/2014/main" id="{38791150-AFF5-E4A3-25B5-303C86399767}"/>
              </a:ext>
            </a:extLst>
          </p:cNvPr>
          <p:cNvSpPr>
            <a:spLocks noGrp="1"/>
          </p:cNvSpPr>
          <p:nvPr>
            <p:ph type="sldNum" sz="quarter" idx="12"/>
          </p:nvPr>
        </p:nvSpPr>
        <p:spPr/>
        <p:txBody>
          <a:bodyPr/>
          <a:lstStyle/>
          <a:p>
            <a:fld id="{4FAB73BC-B049-4115-A692-8D63A059BFB8}" type="slidenum">
              <a:rPr lang="en-US" dirty="0"/>
              <a:t>5</a:t>
            </a:fld>
            <a:endParaRPr lang="en-US"/>
          </a:p>
        </p:txBody>
      </p:sp>
    </p:spTree>
    <p:extLst>
      <p:ext uri="{BB962C8B-B14F-4D97-AF65-F5344CB8AC3E}">
        <p14:creationId xmlns:p14="http://schemas.microsoft.com/office/powerpoint/2010/main" val="3692878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FDB4D-8071-F578-BF71-C96C4B14DAC8}"/>
              </a:ext>
            </a:extLst>
          </p:cNvPr>
          <p:cNvSpPr>
            <a:spLocks noGrp="1"/>
          </p:cNvSpPr>
          <p:nvPr>
            <p:ph type="title"/>
          </p:nvPr>
        </p:nvSpPr>
        <p:spPr/>
        <p:txBody>
          <a:bodyPr/>
          <a:lstStyle/>
          <a:p>
            <a:r>
              <a:rPr lang="en-US">
                <a:cs typeface="Calibri Light"/>
              </a:rPr>
              <a:t>Supply and Demand Graphs</a:t>
            </a:r>
            <a:endParaRPr lang="en-US"/>
          </a:p>
        </p:txBody>
      </p:sp>
      <p:sp>
        <p:nvSpPr>
          <p:cNvPr id="3" name="Content Placeholder 2">
            <a:extLst>
              <a:ext uri="{FF2B5EF4-FFF2-40B4-BE49-F238E27FC236}">
                <a16:creationId xmlns:a16="http://schemas.microsoft.com/office/drawing/2014/main" id="{4D27B45F-F99F-AED5-9AD1-8B9B84A78D57}"/>
              </a:ext>
            </a:extLst>
          </p:cNvPr>
          <p:cNvSpPr>
            <a:spLocks noGrp="1"/>
          </p:cNvSpPr>
          <p:nvPr>
            <p:ph idx="1"/>
          </p:nvPr>
        </p:nvSpPr>
        <p:spPr>
          <a:xfrm>
            <a:off x="543069" y="5308990"/>
            <a:ext cx="8964560" cy="346955"/>
          </a:xfrm>
        </p:spPr>
        <p:txBody>
          <a:bodyPr vert="horz" lIns="91440" tIns="45720" rIns="91440" bIns="45720" rtlCol="0" anchor="t">
            <a:normAutofit fontScale="92500" lnSpcReduction="20000"/>
          </a:bodyPr>
          <a:lstStyle/>
          <a:p>
            <a:pPr marL="0" indent="0">
              <a:buNone/>
            </a:pPr>
            <a:r>
              <a:rPr lang="en-US">
                <a:solidFill>
                  <a:schemeClr val="bg1"/>
                </a:solidFill>
                <a:cs typeface="Calibri Light"/>
              </a:rPr>
              <a:t>t</a:t>
            </a:r>
          </a:p>
        </p:txBody>
      </p:sp>
      <p:sp>
        <p:nvSpPr>
          <p:cNvPr id="4" name="TextBox 3">
            <a:extLst>
              <a:ext uri="{FF2B5EF4-FFF2-40B4-BE49-F238E27FC236}">
                <a16:creationId xmlns:a16="http://schemas.microsoft.com/office/drawing/2014/main" id="{A4D4965C-AF0A-5B10-94F3-AC3B44AA544A}"/>
              </a:ext>
            </a:extLst>
          </p:cNvPr>
          <p:cNvSpPr txBox="1"/>
          <p:nvPr/>
        </p:nvSpPr>
        <p:spPr>
          <a:xfrm>
            <a:off x="4724400" y="320040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t>Click to add text</a:t>
            </a:r>
          </a:p>
        </p:txBody>
      </p:sp>
      <p:sp>
        <p:nvSpPr>
          <p:cNvPr id="5" name="Slide Number Placeholder 4">
            <a:extLst>
              <a:ext uri="{FF2B5EF4-FFF2-40B4-BE49-F238E27FC236}">
                <a16:creationId xmlns:a16="http://schemas.microsoft.com/office/drawing/2014/main" id="{3D51EC86-A58C-8219-F708-F554896FDADF}"/>
              </a:ext>
            </a:extLst>
          </p:cNvPr>
          <p:cNvSpPr>
            <a:spLocks noGrp="1"/>
          </p:cNvSpPr>
          <p:nvPr>
            <p:ph type="sldNum" sz="quarter" idx="12"/>
          </p:nvPr>
        </p:nvSpPr>
        <p:spPr/>
        <p:txBody>
          <a:bodyPr/>
          <a:lstStyle/>
          <a:p>
            <a:fld id="{4FAB73BC-B049-4115-A692-8D63A059BFB8}" type="slidenum">
              <a:rPr lang="en-US" dirty="0"/>
              <a:t>6</a:t>
            </a:fld>
            <a:endParaRPr lang="en-US"/>
          </a:p>
        </p:txBody>
      </p:sp>
      <p:pic>
        <p:nvPicPr>
          <p:cNvPr id="7" name="Picture 7" descr="Chart, line chart, scatter chart&#10;&#10;Description automatically generated">
            <a:extLst>
              <a:ext uri="{FF2B5EF4-FFF2-40B4-BE49-F238E27FC236}">
                <a16:creationId xmlns:a16="http://schemas.microsoft.com/office/drawing/2014/main" id="{2BF69313-79FF-41D3-87A6-15E3FF2B8202}"/>
              </a:ext>
            </a:extLst>
          </p:cNvPr>
          <p:cNvPicPr>
            <a:picLocks noChangeAspect="1"/>
          </p:cNvPicPr>
          <p:nvPr/>
        </p:nvPicPr>
        <p:blipFill>
          <a:blip r:embed="rId3"/>
          <a:stretch>
            <a:fillRect/>
          </a:stretch>
        </p:blipFill>
        <p:spPr>
          <a:xfrm>
            <a:off x="914400" y="1776473"/>
            <a:ext cx="10045699" cy="4289303"/>
          </a:xfrm>
          <a:prstGeom prst="rect">
            <a:avLst/>
          </a:prstGeom>
        </p:spPr>
      </p:pic>
      <p:sp>
        <p:nvSpPr>
          <p:cNvPr id="8" name="Flowchart: Connector 7">
            <a:extLst>
              <a:ext uri="{FF2B5EF4-FFF2-40B4-BE49-F238E27FC236}">
                <a16:creationId xmlns:a16="http://schemas.microsoft.com/office/drawing/2014/main" id="{82BD3314-24A3-6AE9-81A5-E3930DF9F2DE}"/>
              </a:ext>
            </a:extLst>
          </p:cNvPr>
          <p:cNvSpPr/>
          <p:nvPr/>
        </p:nvSpPr>
        <p:spPr>
          <a:xfrm>
            <a:off x="3375024" y="4637086"/>
            <a:ext cx="174625" cy="166688"/>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680E8A15-84C1-3F51-D6FC-182BB0596D29}"/>
              </a:ext>
            </a:extLst>
          </p:cNvPr>
          <p:cNvSpPr txBox="1"/>
          <p:nvPr/>
        </p:nvSpPr>
        <p:spPr>
          <a:xfrm>
            <a:off x="2881312" y="4270375"/>
            <a:ext cx="14049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cs typeface="Calibri Light"/>
              </a:rPr>
              <a:t>Line 2 Upgraded</a:t>
            </a:r>
            <a:endParaRPr lang="en-US" sz="1400" err="1"/>
          </a:p>
        </p:txBody>
      </p:sp>
      <p:sp>
        <p:nvSpPr>
          <p:cNvPr id="10" name="Flowchart: Connector 9">
            <a:extLst>
              <a:ext uri="{FF2B5EF4-FFF2-40B4-BE49-F238E27FC236}">
                <a16:creationId xmlns:a16="http://schemas.microsoft.com/office/drawing/2014/main" id="{A52712E9-7B75-03B6-53E1-16C3B4C034B8}"/>
              </a:ext>
            </a:extLst>
          </p:cNvPr>
          <p:cNvSpPr/>
          <p:nvPr/>
        </p:nvSpPr>
        <p:spPr>
          <a:xfrm flipH="1">
            <a:off x="5962649" y="4319586"/>
            <a:ext cx="166687" cy="134938"/>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125C110-6BA1-6E77-406A-3191082D4875}"/>
              </a:ext>
            </a:extLst>
          </p:cNvPr>
          <p:cNvSpPr txBox="1"/>
          <p:nvPr/>
        </p:nvSpPr>
        <p:spPr>
          <a:xfrm>
            <a:off x="5429250" y="4040187"/>
            <a:ext cx="1635125"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cs typeface="Calibri Light"/>
              </a:rPr>
              <a:t>New Line Added</a:t>
            </a:r>
            <a:endParaRPr lang="en-US" sz="1400"/>
          </a:p>
        </p:txBody>
      </p:sp>
    </p:spTree>
    <p:extLst>
      <p:ext uri="{BB962C8B-B14F-4D97-AF65-F5344CB8AC3E}">
        <p14:creationId xmlns:p14="http://schemas.microsoft.com/office/powerpoint/2010/main" val="3222262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5A84A0-553A-32CC-2670-4723A31F9C82}"/>
              </a:ext>
            </a:extLst>
          </p:cNvPr>
          <p:cNvSpPr>
            <a:spLocks noGrp="1"/>
          </p:cNvSpPr>
          <p:nvPr>
            <p:ph type="title"/>
          </p:nvPr>
        </p:nvSpPr>
        <p:spPr/>
        <p:txBody>
          <a:bodyPr/>
          <a:lstStyle/>
          <a:p>
            <a:r>
              <a:rPr lang="en-US">
                <a:cs typeface="Calibri Light"/>
              </a:rPr>
              <a:t>Design Iteration 1</a:t>
            </a:r>
            <a:endParaRPr lang="en-US"/>
          </a:p>
        </p:txBody>
      </p:sp>
      <p:pic>
        <p:nvPicPr>
          <p:cNvPr id="5" name="Picture 5" descr="Diagram&#10;&#10;Description automatically generated">
            <a:extLst>
              <a:ext uri="{FF2B5EF4-FFF2-40B4-BE49-F238E27FC236}">
                <a16:creationId xmlns:a16="http://schemas.microsoft.com/office/drawing/2014/main" id="{CE04CF70-0B87-D883-7F31-A6FDFC75AFE0}"/>
              </a:ext>
            </a:extLst>
          </p:cNvPr>
          <p:cNvPicPr>
            <a:picLocks noGrp="1" noChangeAspect="1"/>
          </p:cNvPicPr>
          <p:nvPr>
            <p:ph idx="1"/>
          </p:nvPr>
        </p:nvPicPr>
        <p:blipFill>
          <a:blip r:embed="rId2"/>
          <a:stretch>
            <a:fillRect/>
          </a:stretch>
        </p:blipFill>
        <p:spPr>
          <a:xfrm>
            <a:off x="654904" y="1952708"/>
            <a:ext cx="6030420" cy="4620950"/>
          </a:xfrm>
        </p:spPr>
      </p:pic>
      <p:sp>
        <p:nvSpPr>
          <p:cNvPr id="4" name="Slide Number Placeholder 3">
            <a:extLst>
              <a:ext uri="{FF2B5EF4-FFF2-40B4-BE49-F238E27FC236}">
                <a16:creationId xmlns:a16="http://schemas.microsoft.com/office/drawing/2014/main" id="{21A68340-494C-94BB-F25F-B46EA91D35E0}"/>
              </a:ext>
            </a:extLst>
          </p:cNvPr>
          <p:cNvSpPr>
            <a:spLocks noGrp="1"/>
          </p:cNvSpPr>
          <p:nvPr>
            <p:ph type="sldNum" sz="quarter" idx="12"/>
          </p:nvPr>
        </p:nvSpPr>
        <p:spPr/>
        <p:txBody>
          <a:bodyPr/>
          <a:lstStyle/>
          <a:p>
            <a:fld id="{4FAB73BC-B049-4115-A692-8D63A059BFB8}" type="slidenum">
              <a:rPr lang="en-US" dirty="0"/>
              <a:t>7</a:t>
            </a:fld>
            <a:endParaRPr lang="en-US"/>
          </a:p>
        </p:txBody>
      </p:sp>
      <p:sp>
        <p:nvSpPr>
          <p:cNvPr id="3" name="TextBox 2">
            <a:extLst>
              <a:ext uri="{FF2B5EF4-FFF2-40B4-BE49-F238E27FC236}">
                <a16:creationId xmlns:a16="http://schemas.microsoft.com/office/drawing/2014/main" id="{6FE95B59-A23D-1A31-0F1D-D5EFA3E879A8}"/>
              </a:ext>
            </a:extLst>
          </p:cNvPr>
          <p:cNvSpPr txBox="1"/>
          <p:nvPr/>
        </p:nvSpPr>
        <p:spPr>
          <a:xfrm>
            <a:off x="7076440" y="2018030"/>
            <a:ext cx="473837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a:cs typeface="Calibri Light"/>
              </a:rPr>
              <a:t>The original drawing given to the team was not to scale to 173,000 </a:t>
            </a:r>
            <a:r>
              <a:rPr lang="en-US" err="1">
                <a:cs typeface="Calibri Light"/>
              </a:rPr>
              <a:t>sqft</a:t>
            </a:r>
            <a:r>
              <a:rPr lang="en-US">
                <a:cs typeface="Calibri Light"/>
              </a:rPr>
              <a:t> accurately</a:t>
            </a:r>
          </a:p>
          <a:p>
            <a:pPr marL="285750" indent="-285750">
              <a:buFont typeface="Arial"/>
              <a:buChar char="•"/>
            </a:pPr>
            <a:r>
              <a:rPr lang="en-US">
                <a:cs typeface="Calibri Light"/>
              </a:rPr>
              <a:t>The team scaled down the facility to keep the same facility shape.</a:t>
            </a:r>
          </a:p>
          <a:p>
            <a:pPr marL="285750" indent="-285750">
              <a:buFont typeface="Arial"/>
              <a:buChar char="•"/>
            </a:pPr>
            <a:r>
              <a:rPr lang="en-US">
                <a:cs typeface="Calibri Light"/>
              </a:rPr>
              <a:t>The team needed this information to be accurate to ensure the warehousing space could accommodate as many storage racks as possible.</a:t>
            </a:r>
          </a:p>
          <a:p>
            <a:pPr marL="285750" indent="-285750">
              <a:buFont typeface="Arial"/>
              <a:buChar char="•"/>
            </a:pPr>
            <a:r>
              <a:rPr lang="en-US">
                <a:cs typeface="Calibri Light"/>
              </a:rPr>
              <a:t>Scaling math can be found on the next page.</a:t>
            </a:r>
          </a:p>
          <a:p>
            <a:pPr marL="285750" indent="-285750">
              <a:buFont typeface="Arial"/>
              <a:buChar char="•"/>
            </a:pPr>
            <a:endParaRPr lang="en-US">
              <a:cs typeface="Calibri Light"/>
            </a:endParaRPr>
          </a:p>
        </p:txBody>
      </p:sp>
    </p:spTree>
    <p:extLst>
      <p:ext uri="{BB962C8B-B14F-4D97-AF65-F5344CB8AC3E}">
        <p14:creationId xmlns:p14="http://schemas.microsoft.com/office/powerpoint/2010/main" val="26674964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5967C-DE39-4A60-F10C-137D32D9602C}"/>
              </a:ext>
            </a:extLst>
          </p:cNvPr>
          <p:cNvSpPr>
            <a:spLocks noGrp="1"/>
          </p:cNvSpPr>
          <p:nvPr>
            <p:ph type="title"/>
          </p:nvPr>
        </p:nvSpPr>
        <p:spPr/>
        <p:txBody>
          <a:bodyPr/>
          <a:lstStyle/>
          <a:p>
            <a:r>
              <a:rPr lang="en-US">
                <a:cs typeface="Calibri Light"/>
              </a:rPr>
              <a:t>Scaling Math</a:t>
            </a:r>
            <a:endParaRPr lang="en-US"/>
          </a:p>
        </p:txBody>
      </p:sp>
      <p:pic>
        <p:nvPicPr>
          <p:cNvPr id="5" name="Picture 5" descr="Graphical user interface, application, table, Excel&#10;&#10;Description automatically generated">
            <a:extLst>
              <a:ext uri="{FF2B5EF4-FFF2-40B4-BE49-F238E27FC236}">
                <a16:creationId xmlns:a16="http://schemas.microsoft.com/office/drawing/2014/main" id="{5BBA7238-0B4C-1695-A560-0EC2EBC0AA14}"/>
              </a:ext>
            </a:extLst>
          </p:cNvPr>
          <p:cNvPicPr>
            <a:picLocks noGrp="1" noChangeAspect="1"/>
          </p:cNvPicPr>
          <p:nvPr>
            <p:ph idx="1"/>
          </p:nvPr>
        </p:nvPicPr>
        <p:blipFill>
          <a:blip r:embed="rId2"/>
          <a:stretch>
            <a:fillRect/>
          </a:stretch>
        </p:blipFill>
        <p:spPr>
          <a:xfrm>
            <a:off x="5536449" y="2089757"/>
            <a:ext cx="5698021" cy="1837775"/>
          </a:xfrm>
        </p:spPr>
      </p:pic>
      <p:sp>
        <p:nvSpPr>
          <p:cNvPr id="4" name="Slide Number Placeholder 3">
            <a:extLst>
              <a:ext uri="{FF2B5EF4-FFF2-40B4-BE49-F238E27FC236}">
                <a16:creationId xmlns:a16="http://schemas.microsoft.com/office/drawing/2014/main" id="{74664E0F-B9A5-3DCB-4617-48301A294113}"/>
              </a:ext>
            </a:extLst>
          </p:cNvPr>
          <p:cNvSpPr>
            <a:spLocks noGrp="1"/>
          </p:cNvSpPr>
          <p:nvPr>
            <p:ph type="sldNum" sz="quarter" idx="12"/>
          </p:nvPr>
        </p:nvSpPr>
        <p:spPr/>
        <p:txBody>
          <a:bodyPr/>
          <a:lstStyle/>
          <a:p>
            <a:fld id="{4FAB73BC-B049-4115-A692-8D63A059BFB8}" type="slidenum">
              <a:rPr lang="en-US" dirty="0"/>
              <a:t>8</a:t>
            </a:fld>
            <a:endParaRPr lang="en-US"/>
          </a:p>
        </p:txBody>
      </p:sp>
      <p:pic>
        <p:nvPicPr>
          <p:cNvPr id="6" name="Picture 6" descr="Table, Excel&#10;&#10;Description automatically generated">
            <a:extLst>
              <a:ext uri="{FF2B5EF4-FFF2-40B4-BE49-F238E27FC236}">
                <a16:creationId xmlns:a16="http://schemas.microsoft.com/office/drawing/2014/main" id="{607C1FA8-0323-560F-F154-7F6CF2AEB929}"/>
              </a:ext>
            </a:extLst>
          </p:cNvPr>
          <p:cNvPicPr>
            <a:picLocks noChangeAspect="1"/>
          </p:cNvPicPr>
          <p:nvPr/>
        </p:nvPicPr>
        <p:blipFill>
          <a:blip r:embed="rId3"/>
          <a:stretch>
            <a:fillRect/>
          </a:stretch>
        </p:blipFill>
        <p:spPr>
          <a:xfrm>
            <a:off x="463826" y="2089115"/>
            <a:ext cx="4764156" cy="4203770"/>
          </a:xfrm>
          <a:prstGeom prst="rect">
            <a:avLst/>
          </a:prstGeom>
        </p:spPr>
      </p:pic>
      <p:sp>
        <p:nvSpPr>
          <p:cNvPr id="7" name="TextBox 6">
            <a:extLst>
              <a:ext uri="{FF2B5EF4-FFF2-40B4-BE49-F238E27FC236}">
                <a16:creationId xmlns:a16="http://schemas.microsoft.com/office/drawing/2014/main" id="{03257095-C692-9125-5355-E3FC100B53C9}"/>
              </a:ext>
            </a:extLst>
          </p:cNvPr>
          <p:cNvSpPr txBox="1"/>
          <p:nvPr/>
        </p:nvSpPr>
        <p:spPr>
          <a:xfrm>
            <a:off x="5589104" y="4162839"/>
            <a:ext cx="5670273"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a:cs typeface="Calibri Light" panose="020F0302020204030204"/>
              </a:rPr>
              <a:t>On the left are the calculations for the sizing of the layout of the facility.</a:t>
            </a:r>
          </a:p>
          <a:p>
            <a:pPr marL="285750" indent="-285750">
              <a:buFont typeface="Arial"/>
              <a:buChar char="•"/>
            </a:pPr>
            <a:r>
              <a:rPr lang="en-US">
                <a:cs typeface="Calibri Light" panose="020F0302020204030204"/>
              </a:rPr>
              <a:t>Above are the calculations for the sizing of the departments within the facility.</a:t>
            </a:r>
          </a:p>
        </p:txBody>
      </p:sp>
    </p:spTree>
    <p:extLst>
      <p:ext uri="{BB962C8B-B14F-4D97-AF65-F5344CB8AC3E}">
        <p14:creationId xmlns:p14="http://schemas.microsoft.com/office/powerpoint/2010/main" val="1202161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851DF-4963-A8AE-9893-670BE904C64B}"/>
              </a:ext>
            </a:extLst>
          </p:cNvPr>
          <p:cNvSpPr>
            <a:spLocks noGrp="1"/>
          </p:cNvSpPr>
          <p:nvPr>
            <p:ph type="title"/>
          </p:nvPr>
        </p:nvSpPr>
        <p:spPr>
          <a:xfrm>
            <a:off x="278959" y="60308"/>
            <a:ext cx="5028859" cy="1658198"/>
          </a:xfrm>
        </p:spPr>
        <p:txBody>
          <a:bodyPr/>
          <a:lstStyle/>
          <a:p>
            <a:r>
              <a:rPr lang="en-US">
                <a:cs typeface="Calibri Light"/>
              </a:rPr>
              <a:t>Design Iteration 3</a:t>
            </a:r>
            <a:endParaRPr lang="en-US"/>
          </a:p>
        </p:txBody>
      </p:sp>
      <p:sp>
        <p:nvSpPr>
          <p:cNvPr id="5" name="Slide Number Placeholder 4">
            <a:extLst>
              <a:ext uri="{FF2B5EF4-FFF2-40B4-BE49-F238E27FC236}">
                <a16:creationId xmlns:a16="http://schemas.microsoft.com/office/drawing/2014/main" id="{CCCD3253-A984-94F5-D381-A99BEF354D76}"/>
              </a:ext>
            </a:extLst>
          </p:cNvPr>
          <p:cNvSpPr>
            <a:spLocks noGrp="1"/>
          </p:cNvSpPr>
          <p:nvPr>
            <p:ph type="sldNum" sz="quarter" idx="12"/>
          </p:nvPr>
        </p:nvSpPr>
        <p:spPr/>
        <p:txBody>
          <a:bodyPr/>
          <a:lstStyle/>
          <a:p>
            <a:fld id="{4FAB73BC-B049-4115-A692-8D63A059BFB8}" type="slidenum">
              <a:rPr lang="en-US" dirty="0"/>
              <a:t>9</a:t>
            </a:fld>
            <a:endParaRPr lang="en-US"/>
          </a:p>
        </p:txBody>
      </p:sp>
      <p:pic>
        <p:nvPicPr>
          <p:cNvPr id="6" name="Picture 6" descr="Chart&#10;&#10;Description automatically generated">
            <a:extLst>
              <a:ext uri="{FF2B5EF4-FFF2-40B4-BE49-F238E27FC236}">
                <a16:creationId xmlns:a16="http://schemas.microsoft.com/office/drawing/2014/main" id="{52A8763F-2BBE-E09B-2F3F-BAD631CAA853}"/>
              </a:ext>
            </a:extLst>
          </p:cNvPr>
          <p:cNvPicPr>
            <a:picLocks noChangeAspect="1"/>
          </p:cNvPicPr>
          <p:nvPr/>
        </p:nvPicPr>
        <p:blipFill>
          <a:blip r:embed="rId2"/>
          <a:stretch>
            <a:fillRect/>
          </a:stretch>
        </p:blipFill>
        <p:spPr>
          <a:xfrm>
            <a:off x="397413" y="1634115"/>
            <a:ext cx="6236286" cy="4807407"/>
          </a:xfrm>
          <a:prstGeom prst="rect">
            <a:avLst/>
          </a:prstGeom>
        </p:spPr>
      </p:pic>
      <p:sp>
        <p:nvSpPr>
          <p:cNvPr id="3" name="TextBox 2">
            <a:extLst>
              <a:ext uri="{FF2B5EF4-FFF2-40B4-BE49-F238E27FC236}">
                <a16:creationId xmlns:a16="http://schemas.microsoft.com/office/drawing/2014/main" id="{A3FDC2E5-2005-CEC1-9619-97ED5140D281}"/>
              </a:ext>
            </a:extLst>
          </p:cNvPr>
          <p:cNvSpPr txBox="1"/>
          <p:nvPr/>
        </p:nvSpPr>
        <p:spPr>
          <a:xfrm>
            <a:off x="6898640" y="1644650"/>
            <a:ext cx="4969510"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a:cs typeface="Calibri Light" panose="020F0302020204030204"/>
              </a:rPr>
              <a:t>Prior to meeting with the sponsor, the team was recommended that the facility needed accommodations for employees such as offices for the foreman, a breakroom, restrooms, a cafeteria, etc. </a:t>
            </a:r>
          </a:p>
          <a:p>
            <a:pPr marL="285750" indent="-285750">
              <a:buFont typeface="Arial"/>
              <a:buChar char="•"/>
            </a:pPr>
            <a:r>
              <a:rPr lang="en-US">
                <a:cs typeface="Calibri Light" panose="020F0302020204030204"/>
              </a:rPr>
              <a:t>The team was not considering a ticketing department for the goods to be prices during the distribution process, so that department was added.</a:t>
            </a:r>
          </a:p>
          <a:p>
            <a:pPr marL="285750" indent="-285750">
              <a:buFont typeface="Arial"/>
              <a:buChar char="•"/>
            </a:pPr>
            <a:r>
              <a:rPr lang="en-US">
                <a:cs typeface="Calibri Light" panose="020F0302020204030204"/>
              </a:rPr>
              <a:t>The team included a forward storage area to accommodate.</a:t>
            </a:r>
          </a:p>
          <a:p>
            <a:pPr marL="285750" indent="-285750" algn="l">
              <a:buFont typeface="Arial"/>
              <a:buChar char="•"/>
            </a:pPr>
            <a:endParaRPr lang="en-US">
              <a:cs typeface="Calibri Light" panose="020F0302020204030204"/>
            </a:endParaRPr>
          </a:p>
        </p:txBody>
      </p:sp>
    </p:spTree>
    <p:extLst>
      <p:ext uri="{BB962C8B-B14F-4D97-AF65-F5344CB8AC3E}">
        <p14:creationId xmlns:p14="http://schemas.microsoft.com/office/powerpoint/2010/main" val="3568483289"/>
      </p:ext>
    </p:extLst>
  </p:cSld>
  <p:clrMapOvr>
    <a:masterClrMapping/>
  </p:clrMapOvr>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80DCD084164754692DBC8B9CA454A6E" ma:contentTypeVersion="10" ma:contentTypeDescription="Create a new document." ma:contentTypeScope="" ma:versionID="1222830b86b4975526b619b10c96e3a5">
  <xsd:schema xmlns:xsd="http://www.w3.org/2001/XMLSchema" xmlns:xs="http://www.w3.org/2001/XMLSchema" xmlns:p="http://schemas.microsoft.com/office/2006/metadata/properties" xmlns:ns2="62ab2ce4-3fc2-4804-a6dd-6b4690a40054" xmlns:ns3="c6c3bc6c-4413-478d-aad1-26d80c0a6c7e" targetNamespace="http://schemas.microsoft.com/office/2006/metadata/properties" ma:root="true" ma:fieldsID="b18e32289ab68348751aac1065a2633d" ns2:_="" ns3:_="">
    <xsd:import namespace="62ab2ce4-3fc2-4804-a6dd-6b4690a40054"/>
    <xsd:import namespace="c6c3bc6c-4413-478d-aad1-26d80c0a6c7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ab2ce4-3fc2-4804-a6dd-6b4690a400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e6246e5-a6e5-4eb2-9fa7-364669911932"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6c3bc6c-4413-478d-aad1-26d80c0a6c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e698cff-854d-452a-9add-5f7250e5d6c8}" ma:internalName="TaxCatchAll" ma:showField="CatchAllData" ma:web="c6c3bc6c-4413-478d-aad1-26d80c0a6c7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2ab2ce4-3fc2-4804-a6dd-6b4690a40054">
      <Terms xmlns="http://schemas.microsoft.com/office/infopath/2007/PartnerControls"/>
    </lcf76f155ced4ddcb4097134ff3c332f>
    <TaxCatchAll xmlns="c6c3bc6c-4413-478d-aad1-26d80c0a6c7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861CA44-B198-4AD3-9416-3CACA0B5F61D}">
  <ds:schemaRefs>
    <ds:schemaRef ds:uri="62ab2ce4-3fc2-4804-a6dd-6b4690a40054"/>
    <ds:schemaRef ds:uri="c6c3bc6c-4413-478d-aad1-26d80c0a6c7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0/xmlns/"/>
    <ds:schemaRef ds:uri="http://www.w3.org/2001/XMLSchema"/>
  </ds:schemaRefs>
</ds:datastoreItem>
</file>

<file path=customXml/itemProps2.xml><?xml version="1.0" encoding="utf-8"?>
<ds:datastoreItem xmlns:ds="http://schemas.openxmlformats.org/officeDocument/2006/customXml" ds:itemID="{98C26D6B-ABED-4BF9-9176-1742E9A940D5}">
  <ds:schemaRefs>
    <ds:schemaRef ds:uri="62ab2ce4-3fc2-4804-a6dd-6b4690a40054"/>
    <ds:schemaRef ds:uri="c6c3bc6c-4413-478d-aad1-26d80c0a6c7e"/>
    <ds:schemaRef ds:uri="http://schemas.microsoft.com/office/2006/metadata/properties"/>
    <ds:schemaRef ds:uri="http://schemas.microsoft.com/office/infopath/2007/PartnerControls"/>
    <ds:schemaRef ds:uri="http://www.w3.org/2000/xmlns/"/>
    <ds:schemaRef ds:uri="http://www.w3.org/2001/XMLSchema-instance"/>
  </ds:schemaRefs>
</ds:datastoreItem>
</file>

<file path=customXml/itemProps3.xml><?xml version="1.0" encoding="utf-8"?>
<ds:datastoreItem xmlns:ds="http://schemas.openxmlformats.org/officeDocument/2006/customXml" ds:itemID="{736F3C03-638A-4552-9295-2C6644A296E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30</Slides>
  <Notes>1</Notes>
  <HiddenSlides>0</HiddenSlide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Metropolitan</vt:lpstr>
      <vt:lpstr>Team 3 – Healthy Body Vitamins</vt:lpstr>
      <vt:lpstr>Project Objective</vt:lpstr>
      <vt:lpstr>What is the problem?</vt:lpstr>
      <vt:lpstr>Projects Activities and tasks</vt:lpstr>
      <vt:lpstr>DMAIC Gantt Chart</vt:lpstr>
      <vt:lpstr>Supply and Demand Graphs</vt:lpstr>
      <vt:lpstr>Design Iteration 1</vt:lpstr>
      <vt:lpstr>Scaling Math</vt:lpstr>
      <vt:lpstr>Design Iteration 3</vt:lpstr>
      <vt:lpstr>Final Facility Design</vt:lpstr>
      <vt:lpstr>Department Centroids </vt:lpstr>
      <vt:lpstr>Routes </vt:lpstr>
      <vt:lpstr>Distance Calculations</vt:lpstr>
      <vt:lpstr>Arena Model Slide</vt:lpstr>
      <vt:lpstr>Arena Model Off Load </vt:lpstr>
      <vt:lpstr>Arena Model Production Details </vt:lpstr>
      <vt:lpstr>Arena Model Transport Details</vt:lpstr>
      <vt:lpstr>Arena Model Output</vt:lpstr>
      <vt:lpstr>Arena Model Shortcomings</vt:lpstr>
      <vt:lpstr>Equipment Cost Breakdown</vt:lpstr>
      <vt:lpstr>Cost Breakdown: Manufacturing</vt:lpstr>
      <vt:lpstr>Cost Breakdown: Warehouse/Storage</vt:lpstr>
      <vt:lpstr>Conclusions/Recommendations</vt:lpstr>
      <vt:lpstr>Future Study</vt:lpstr>
      <vt:lpstr>Questions</vt:lpstr>
      <vt:lpstr>Appendix</vt:lpstr>
      <vt:lpstr>Design Iteration 2</vt:lpstr>
      <vt:lpstr>Initial Assumptions</vt:lpstr>
      <vt:lpstr>Order of Objectives</vt:lpstr>
      <vt:lpstr>Overall Challenges/short comings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waterston</dc:creator>
  <cp:revision>1</cp:revision>
  <dcterms:created xsi:type="dcterms:W3CDTF">2022-06-07T01:33:36Z</dcterms:created>
  <dcterms:modified xsi:type="dcterms:W3CDTF">2022-08-05T14:54:45Z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0x010100880DCD084164754692DBC8B9CA454A6E</vt:lpwstr>
  </property>
  <property fmtid="{D5CDD505-2E9C-101B-9397-08002B2CF9AE}" pid="3" name="MediaServiceImageTags">
    <vt:lpwstr/>
  </property>
</Properties>
</file>